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on Radan" initials="IR" lastIdx="1" clrIdx="0">
    <p:extLst>
      <p:ext uri="{19B8F6BF-5375-455C-9EA6-DF929625EA0E}">
        <p15:presenceInfo xmlns:p15="http://schemas.microsoft.com/office/powerpoint/2012/main" userId="8302c0bcb3c5cc6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B9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7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ante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596F30-5C0B-40AE-BF18-067F07E1DE1D}" type="datetimeFigureOut">
              <a:rPr lang="ro-RO" smtClean="0"/>
              <a:t>27.01.2020</a:t>
            </a:fld>
            <a:endParaRPr lang="ro-RO"/>
          </a:p>
        </p:txBody>
      </p:sp>
      <p:sp>
        <p:nvSpPr>
          <p:cNvPr id="4" name="Substituent imagine diapozitiv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Substituent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473237-5A48-4B22-A046-FB3BF3C6C47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665258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EA17983E-4803-411C-BEEB-A17B2FEAD6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titlu 2">
            <a:extLst>
              <a:ext uri="{FF2B5EF4-FFF2-40B4-BE49-F238E27FC236}">
                <a16:creationId xmlns:a16="http://schemas.microsoft.com/office/drawing/2014/main" id="{F75E7965-946E-4AC7-A837-85D4DB8F5C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o-RO"/>
              <a:t>Faceți clic pentru a edita stilul de subtitlu coordonator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AB3A4C67-6A63-48AD-A90C-B6A3B2AEFC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D6279-2488-4AED-959C-CD8C80F1F24D}" type="datetimeFigureOut">
              <a:rPr lang="ro-RO" smtClean="0"/>
              <a:t>27.01.2020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CBE041F5-3F34-45D5-AB62-A088D7571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69AEE321-1BED-42C4-882B-3DAC735C7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7B1D3-CB62-4E4E-8417-5044FE961E54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279427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207C77D7-6F21-4BDF-B5A5-8EB5CCE20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vertical 2">
            <a:extLst>
              <a:ext uri="{FF2B5EF4-FFF2-40B4-BE49-F238E27FC236}">
                <a16:creationId xmlns:a16="http://schemas.microsoft.com/office/drawing/2014/main" id="{F90753DF-CA1E-4261-A923-D2FC280B0D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B79E0208-190A-4D44-BA5B-E650A142A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D6279-2488-4AED-959C-CD8C80F1F24D}" type="datetimeFigureOut">
              <a:rPr lang="ro-RO" smtClean="0"/>
              <a:t>27.01.2020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B6142925-D4DF-4C59-A337-25560DF2E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938B060D-A2F4-4515-B089-09DB454DC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7B1D3-CB62-4E4E-8417-5044FE961E54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726095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>
            <a:extLst>
              <a:ext uri="{FF2B5EF4-FFF2-40B4-BE49-F238E27FC236}">
                <a16:creationId xmlns:a16="http://schemas.microsoft.com/office/drawing/2014/main" id="{B6AA1CDE-984E-441A-89F4-A945BD0B35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vertical 2">
            <a:extLst>
              <a:ext uri="{FF2B5EF4-FFF2-40B4-BE49-F238E27FC236}">
                <a16:creationId xmlns:a16="http://schemas.microsoft.com/office/drawing/2014/main" id="{385FBAAF-A4E8-4F74-B0D8-901533C656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A7FA5C00-DB9D-473E-8235-28FC52F2D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D6279-2488-4AED-959C-CD8C80F1F24D}" type="datetimeFigureOut">
              <a:rPr lang="ro-RO" smtClean="0"/>
              <a:t>27.01.2020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56FC0265-0BD5-4E1C-B1F6-2115A8960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2929B763-5255-45B2-B454-C25E47B62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7B1D3-CB62-4E4E-8417-5044FE961E54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094186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89BB0155-531B-447D-B260-9520DBB90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0F41606B-07B0-4C75-8FDC-15509C497C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187F6475-8501-4385-8C29-22584EEA9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D6279-2488-4AED-959C-CD8C80F1F24D}" type="datetimeFigureOut">
              <a:rPr lang="ro-RO" smtClean="0"/>
              <a:t>27.01.2020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3D95DA76-04CA-407A-8E1F-0180235EA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28653404-9402-4956-A0E2-38FE7F49F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7B1D3-CB62-4E4E-8417-5044FE961E54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33894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41B58687-5F24-4C89-93C8-497521647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5C842635-9FA0-4C98-B508-3A55E25D86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1F89F50D-AFF1-47A3-BB97-D6B1F0917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D6279-2488-4AED-959C-CD8C80F1F24D}" type="datetimeFigureOut">
              <a:rPr lang="ro-RO" smtClean="0"/>
              <a:t>27.01.2020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3ABEAACF-4A6F-4649-8422-02F9D9147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EEEA5D90-B2F6-43E1-B80B-29C19BA70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7B1D3-CB62-4E4E-8417-5044FE961E54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230925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4A93F7B8-A1BE-46F0-9338-B3997D057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BBFEC815-13D1-4DF2-BE9B-7F738778CF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conținut 3">
            <a:extLst>
              <a:ext uri="{FF2B5EF4-FFF2-40B4-BE49-F238E27FC236}">
                <a16:creationId xmlns:a16="http://schemas.microsoft.com/office/drawing/2014/main" id="{F56DE2CD-4DDC-49C6-8AAF-1152C7AAF3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5" name="Substituent dată 4">
            <a:extLst>
              <a:ext uri="{FF2B5EF4-FFF2-40B4-BE49-F238E27FC236}">
                <a16:creationId xmlns:a16="http://schemas.microsoft.com/office/drawing/2014/main" id="{7BAEB824-1335-48BC-835A-FF55F68DF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D6279-2488-4AED-959C-CD8C80F1F24D}" type="datetimeFigureOut">
              <a:rPr lang="ro-RO" smtClean="0"/>
              <a:t>27.01.2020</a:t>
            </a:fld>
            <a:endParaRPr lang="ro-RO"/>
          </a:p>
        </p:txBody>
      </p:sp>
      <p:sp>
        <p:nvSpPr>
          <p:cNvPr id="6" name="Substituent subsol 5">
            <a:extLst>
              <a:ext uri="{FF2B5EF4-FFF2-40B4-BE49-F238E27FC236}">
                <a16:creationId xmlns:a16="http://schemas.microsoft.com/office/drawing/2014/main" id="{7C8BA71A-EFAD-4FC1-8FFF-1660A63FC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>
            <a:extLst>
              <a:ext uri="{FF2B5EF4-FFF2-40B4-BE49-F238E27FC236}">
                <a16:creationId xmlns:a16="http://schemas.microsoft.com/office/drawing/2014/main" id="{0D418102-F207-4A22-9B65-F11175693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7B1D3-CB62-4E4E-8417-5044FE961E54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848151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39AB97F1-E1D2-45C4-A040-339D5BF24E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BCE280E8-6D2A-4A4F-8D3A-C57E5CED0D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4" name="Substituent conținut 3">
            <a:extLst>
              <a:ext uri="{FF2B5EF4-FFF2-40B4-BE49-F238E27FC236}">
                <a16:creationId xmlns:a16="http://schemas.microsoft.com/office/drawing/2014/main" id="{8CF53DB8-76E1-48EE-9C45-FE6655A441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5" name="Substituent text 4">
            <a:extLst>
              <a:ext uri="{FF2B5EF4-FFF2-40B4-BE49-F238E27FC236}">
                <a16:creationId xmlns:a16="http://schemas.microsoft.com/office/drawing/2014/main" id="{72765667-5E34-4392-BF26-CE6CC9C84C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6" name="Substituent conținut 5">
            <a:extLst>
              <a:ext uri="{FF2B5EF4-FFF2-40B4-BE49-F238E27FC236}">
                <a16:creationId xmlns:a16="http://schemas.microsoft.com/office/drawing/2014/main" id="{67ED9185-B9CE-4E00-92D7-B0E41F8BB4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7" name="Substituent dată 6">
            <a:extLst>
              <a:ext uri="{FF2B5EF4-FFF2-40B4-BE49-F238E27FC236}">
                <a16:creationId xmlns:a16="http://schemas.microsoft.com/office/drawing/2014/main" id="{36EB0DB8-D50E-4DCB-AFBB-E6F00DBA0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D6279-2488-4AED-959C-CD8C80F1F24D}" type="datetimeFigureOut">
              <a:rPr lang="ro-RO" smtClean="0"/>
              <a:t>27.01.2020</a:t>
            </a:fld>
            <a:endParaRPr lang="ro-RO"/>
          </a:p>
        </p:txBody>
      </p:sp>
      <p:sp>
        <p:nvSpPr>
          <p:cNvPr id="8" name="Substituent subsol 7">
            <a:extLst>
              <a:ext uri="{FF2B5EF4-FFF2-40B4-BE49-F238E27FC236}">
                <a16:creationId xmlns:a16="http://schemas.microsoft.com/office/drawing/2014/main" id="{2B3B123A-3C45-4722-8785-8A6DEF858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>
            <a:extLst>
              <a:ext uri="{FF2B5EF4-FFF2-40B4-BE49-F238E27FC236}">
                <a16:creationId xmlns:a16="http://schemas.microsoft.com/office/drawing/2014/main" id="{397C3195-F286-46EA-B9BF-393CB3D48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7B1D3-CB62-4E4E-8417-5044FE961E54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283943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DABAC589-9B47-4BBE-AFCD-329826C84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dată 2">
            <a:extLst>
              <a:ext uri="{FF2B5EF4-FFF2-40B4-BE49-F238E27FC236}">
                <a16:creationId xmlns:a16="http://schemas.microsoft.com/office/drawing/2014/main" id="{837E8C1E-BB72-4C8F-A0CF-854D828E0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D6279-2488-4AED-959C-CD8C80F1F24D}" type="datetimeFigureOut">
              <a:rPr lang="ro-RO" smtClean="0"/>
              <a:t>27.01.2020</a:t>
            </a:fld>
            <a:endParaRPr lang="ro-RO"/>
          </a:p>
        </p:txBody>
      </p:sp>
      <p:sp>
        <p:nvSpPr>
          <p:cNvPr id="4" name="Substituent subsol 3">
            <a:extLst>
              <a:ext uri="{FF2B5EF4-FFF2-40B4-BE49-F238E27FC236}">
                <a16:creationId xmlns:a16="http://schemas.microsoft.com/office/drawing/2014/main" id="{C830E3B2-320D-4F5D-93C3-01EC22C12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ubstituent număr diapozitiv 4">
            <a:extLst>
              <a:ext uri="{FF2B5EF4-FFF2-40B4-BE49-F238E27FC236}">
                <a16:creationId xmlns:a16="http://schemas.microsoft.com/office/drawing/2014/main" id="{B81F034F-6D8C-4591-872A-FE6218F16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7B1D3-CB62-4E4E-8417-5044FE961E54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755795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>
            <a:extLst>
              <a:ext uri="{FF2B5EF4-FFF2-40B4-BE49-F238E27FC236}">
                <a16:creationId xmlns:a16="http://schemas.microsoft.com/office/drawing/2014/main" id="{C961A635-E591-41C3-9426-7920AF75C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D6279-2488-4AED-959C-CD8C80F1F24D}" type="datetimeFigureOut">
              <a:rPr lang="ro-RO" smtClean="0"/>
              <a:t>27.01.2020</a:t>
            </a:fld>
            <a:endParaRPr lang="ro-RO"/>
          </a:p>
        </p:txBody>
      </p:sp>
      <p:sp>
        <p:nvSpPr>
          <p:cNvPr id="3" name="Substituent subsol 2">
            <a:extLst>
              <a:ext uri="{FF2B5EF4-FFF2-40B4-BE49-F238E27FC236}">
                <a16:creationId xmlns:a16="http://schemas.microsoft.com/office/drawing/2014/main" id="{8D2B4EB3-4F9E-4597-9D34-9DB57B3D5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>
            <a:extLst>
              <a:ext uri="{FF2B5EF4-FFF2-40B4-BE49-F238E27FC236}">
                <a16:creationId xmlns:a16="http://schemas.microsoft.com/office/drawing/2014/main" id="{01A4FD72-8AB8-4276-AA55-EB3150FE5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7B1D3-CB62-4E4E-8417-5044FE961E54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046205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FBBE729F-EAF3-4847-B7E7-4E257393D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21362DA4-58BB-4878-9DD7-461CE2FBA4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text 3">
            <a:extLst>
              <a:ext uri="{FF2B5EF4-FFF2-40B4-BE49-F238E27FC236}">
                <a16:creationId xmlns:a16="http://schemas.microsoft.com/office/drawing/2014/main" id="{B2A831FF-CE76-416D-BF9F-D4901B3505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5" name="Substituent dată 4">
            <a:extLst>
              <a:ext uri="{FF2B5EF4-FFF2-40B4-BE49-F238E27FC236}">
                <a16:creationId xmlns:a16="http://schemas.microsoft.com/office/drawing/2014/main" id="{17F5D586-113A-463B-A776-A5CA91DC44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D6279-2488-4AED-959C-CD8C80F1F24D}" type="datetimeFigureOut">
              <a:rPr lang="ro-RO" smtClean="0"/>
              <a:t>27.01.2020</a:t>
            </a:fld>
            <a:endParaRPr lang="ro-RO"/>
          </a:p>
        </p:txBody>
      </p:sp>
      <p:sp>
        <p:nvSpPr>
          <p:cNvPr id="6" name="Substituent subsol 5">
            <a:extLst>
              <a:ext uri="{FF2B5EF4-FFF2-40B4-BE49-F238E27FC236}">
                <a16:creationId xmlns:a16="http://schemas.microsoft.com/office/drawing/2014/main" id="{CBD261F5-93E5-473B-887F-0CFA80569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>
            <a:extLst>
              <a:ext uri="{FF2B5EF4-FFF2-40B4-BE49-F238E27FC236}">
                <a16:creationId xmlns:a16="http://schemas.microsoft.com/office/drawing/2014/main" id="{38C4E532-04FE-4BB8-B903-01F6A5256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7B1D3-CB62-4E4E-8417-5044FE961E54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894034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3E1FDD64-809B-4646-A6EC-0057C221F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imagine 2">
            <a:extLst>
              <a:ext uri="{FF2B5EF4-FFF2-40B4-BE49-F238E27FC236}">
                <a16:creationId xmlns:a16="http://schemas.microsoft.com/office/drawing/2014/main" id="{4AD007E5-87CE-4C61-88BF-D5437794BD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ubstituent text 3">
            <a:extLst>
              <a:ext uri="{FF2B5EF4-FFF2-40B4-BE49-F238E27FC236}">
                <a16:creationId xmlns:a16="http://schemas.microsoft.com/office/drawing/2014/main" id="{D6F3ADA4-02A8-462D-AFE6-68FAA640C4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5" name="Substituent dată 4">
            <a:extLst>
              <a:ext uri="{FF2B5EF4-FFF2-40B4-BE49-F238E27FC236}">
                <a16:creationId xmlns:a16="http://schemas.microsoft.com/office/drawing/2014/main" id="{142CF069-9A87-4747-88CC-D427B6DAD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D6279-2488-4AED-959C-CD8C80F1F24D}" type="datetimeFigureOut">
              <a:rPr lang="ro-RO" smtClean="0"/>
              <a:t>27.01.2020</a:t>
            </a:fld>
            <a:endParaRPr lang="ro-RO"/>
          </a:p>
        </p:txBody>
      </p:sp>
      <p:sp>
        <p:nvSpPr>
          <p:cNvPr id="6" name="Substituent subsol 5">
            <a:extLst>
              <a:ext uri="{FF2B5EF4-FFF2-40B4-BE49-F238E27FC236}">
                <a16:creationId xmlns:a16="http://schemas.microsoft.com/office/drawing/2014/main" id="{3E45ACD1-4EA3-4EC7-A56D-AAF9D6613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>
            <a:extLst>
              <a:ext uri="{FF2B5EF4-FFF2-40B4-BE49-F238E27FC236}">
                <a16:creationId xmlns:a16="http://schemas.microsoft.com/office/drawing/2014/main" id="{5873D976-563A-4027-995E-1A286C224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7B1D3-CB62-4E4E-8417-5044FE961E54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279772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>
            <a:extLst>
              <a:ext uri="{FF2B5EF4-FFF2-40B4-BE49-F238E27FC236}">
                <a16:creationId xmlns:a16="http://schemas.microsoft.com/office/drawing/2014/main" id="{624FE0B2-7ED7-49DD-83AA-18521F0A0D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A2108AB5-0205-44EF-9C82-477DBA323A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F8B11907-F8CC-44B1-AF70-D886605165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5D6279-2488-4AED-959C-CD8C80F1F24D}" type="datetimeFigureOut">
              <a:rPr lang="ro-RO" smtClean="0"/>
              <a:t>27.01.2020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96DB27D2-B817-40A3-B460-F09CD80C3F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9F587D68-1026-40B7-8624-9E525E5BAF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7B1D3-CB62-4E4E-8417-5044FE961E54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001431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ine 1">
            <a:extLst>
              <a:ext uri="{FF2B5EF4-FFF2-40B4-BE49-F238E27FC236}">
                <a16:creationId xmlns:a16="http://schemas.microsoft.com/office/drawing/2014/main" id="{2AD0F24B-76E0-4B0E-BC64-12C9D75F8D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681" y="2115650"/>
            <a:ext cx="3746638" cy="1647458"/>
          </a:xfrm>
          <a:prstGeom prst="rect">
            <a:avLst/>
          </a:prstGeom>
        </p:spPr>
      </p:pic>
      <p:sp>
        <p:nvSpPr>
          <p:cNvPr id="3" name="CasetăText 2">
            <a:extLst>
              <a:ext uri="{FF2B5EF4-FFF2-40B4-BE49-F238E27FC236}">
                <a16:creationId xmlns:a16="http://schemas.microsoft.com/office/drawing/2014/main" id="{C31BD133-F4ED-4747-B7D2-472BADBD6D7A}"/>
              </a:ext>
            </a:extLst>
          </p:cNvPr>
          <p:cNvSpPr txBox="1"/>
          <p:nvPr/>
        </p:nvSpPr>
        <p:spPr>
          <a:xfrm>
            <a:off x="4822304" y="3921368"/>
            <a:ext cx="26581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sz="2000" dirty="0">
                <a:solidFill>
                  <a:srgbClr val="CC9900"/>
                </a:solidFill>
                <a:latin typeface="Bradley Hand ITC" panose="03070402050302030203" pitchFamily="66" charset="0"/>
              </a:rPr>
              <a:t>arta fina prin ciocolata</a:t>
            </a:r>
          </a:p>
        </p:txBody>
      </p:sp>
      <p:sp>
        <p:nvSpPr>
          <p:cNvPr id="4" name="CasetăText 3">
            <a:extLst>
              <a:ext uri="{FF2B5EF4-FFF2-40B4-BE49-F238E27FC236}">
                <a16:creationId xmlns:a16="http://schemas.microsoft.com/office/drawing/2014/main" id="{6D7035E7-8F02-4FF1-A4BA-B98BF7047BAA}"/>
              </a:ext>
            </a:extLst>
          </p:cNvPr>
          <p:cNvSpPr txBox="1"/>
          <p:nvPr/>
        </p:nvSpPr>
        <p:spPr>
          <a:xfrm>
            <a:off x="3741079" y="5758960"/>
            <a:ext cx="4820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>
                <a:solidFill>
                  <a:srgbClr val="D3B96D"/>
                </a:solidFill>
              </a:rPr>
              <a:t>NUME PRENUME</a:t>
            </a:r>
            <a:r>
              <a:rPr lang="ro-RO" u="sng" dirty="0">
                <a:solidFill>
                  <a:srgbClr val="D3B96D"/>
                </a:solidFill>
              </a:rPr>
              <a:t>                                                         </a:t>
            </a:r>
            <a:endParaRPr lang="ro-RO" dirty="0">
              <a:solidFill>
                <a:srgbClr val="D3B96D"/>
              </a:solidFill>
            </a:endParaRPr>
          </a:p>
        </p:txBody>
      </p:sp>
      <p:pic>
        <p:nvPicPr>
          <p:cNvPr id="5" name="Imagine 4">
            <a:extLst>
              <a:ext uri="{FF2B5EF4-FFF2-40B4-BE49-F238E27FC236}">
                <a16:creationId xmlns:a16="http://schemas.microsoft.com/office/drawing/2014/main" id="{42237289-A054-423A-A71F-9D1D4C13902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82" t="32980" r="34443" b="55720"/>
          <a:stretch/>
        </p:blipFill>
        <p:spPr>
          <a:xfrm>
            <a:off x="870441" y="3763108"/>
            <a:ext cx="1934306" cy="1253431"/>
          </a:xfrm>
          <a:prstGeom prst="rect">
            <a:avLst/>
          </a:prstGeom>
        </p:spPr>
      </p:pic>
      <p:pic>
        <p:nvPicPr>
          <p:cNvPr id="8" name="Imagine 7">
            <a:extLst>
              <a:ext uri="{FF2B5EF4-FFF2-40B4-BE49-F238E27FC236}">
                <a16:creationId xmlns:a16="http://schemas.microsoft.com/office/drawing/2014/main" id="{A6D3EB88-D607-477D-AB5C-397F0EBA2F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561" y="254976"/>
            <a:ext cx="1373432" cy="1498289"/>
          </a:xfrm>
          <a:prstGeom prst="rect">
            <a:avLst/>
          </a:prstGeom>
        </p:spPr>
      </p:pic>
      <p:pic>
        <p:nvPicPr>
          <p:cNvPr id="10" name="Imagine 9">
            <a:extLst>
              <a:ext uri="{FF2B5EF4-FFF2-40B4-BE49-F238E27FC236}">
                <a16:creationId xmlns:a16="http://schemas.microsoft.com/office/drawing/2014/main" id="{8490B51D-24FF-4D84-B719-540F1EA267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7470" y="3329352"/>
            <a:ext cx="1466922" cy="150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985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setăText 7">
            <a:extLst>
              <a:ext uri="{FF2B5EF4-FFF2-40B4-BE49-F238E27FC236}">
                <a16:creationId xmlns:a16="http://schemas.microsoft.com/office/drawing/2014/main" id="{DCF95BFA-4C8C-4F90-BC8C-8FD2087E0DDA}"/>
              </a:ext>
            </a:extLst>
          </p:cNvPr>
          <p:cNvSpPr txBox="1"/>
          <p:nvPr/>
        </p:nvSpPr>
        <p:spPr>
          <a:xfrm>
            <a:off x="483577" y="2090172"/>
            <a:ext cx="706022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800" dirty="0"/>
              <a:t>Totul a </a:t>
            </a:r>
            <a:r>
              <a:rPr lang="ro-RO" sz="2800" dirty="0" err="1"/>
              <a:t>inceput</a:t>
            </a:r>
            <a:r>
              <a:rPr lang="ro-RO" sz="2800" dirty="0"/>
              <a:t> in 1994, unde au fost puse bazele primei fabrici chiar in </a:t>
            </a:r>
            <a:r>
              <a:rPr lang="ro-RO" sz="2800" dirty="0" err="1"/>
              <a:t>Bucuresti</a:t>
            </a:r>
            <a:r>
              <a:rPr lang="ro-RO" dirty="0"/>
              <a:t>. </a:t>
            </a:r>
            <a:endParaRPr lang="ro-RO" sz="2800" dirty="0"/>
          </a:p>
          <a:p>
            <a:r>
              <a:rPr lang="ro-RO" sz="2800" dirty="0"/>
              <a:t>Doi ani mai </a:t>
            </a:r>
            <a:r>
              <a:rPr lang="ro-RO" sz="2800" dirty="0" err="1"/>
              <a:t>tarziu</a:t>
            </a:r>
            <a:r>
              <a:rPr lang="ro-RO" sz="2800" dirty="0"/>
              <a:t>, la fabrica din Pantelimon au </a:t>
            </a:r>
            <a:r>
              <a:rPr lang="ro-RO" sz="2800" dirty="0" err="1"/>
              <a:t>aparut</a:t>
            </a:r>
            <a:r>
              <a:rPr lang="ro-RO" sz="2800" dirty="0"/>
              <a:t> primele tablete de ciocolata Heidi si a </a:t>
            </a:r>
            <a:r>
              <a:rPr lang="ro-RO" sz="2800" dirty="0" err="1"/>
              <a:t>aparut</a:t>
            </a:r>
            <a:r>
              <a:rPr lang="ro-RO" sz="2800" dirty="0"/>
              <a:t> si prima </a:t>
            </a:r>
            <a:r>
              <a:rPr lang="ro-RO" sz="2800" dirty="0" err="1"/>
              <a:t>editie</a:t>
            </a:r>
            <a:r>
              <a:rPr lang="ro-RO" sz="2800" dirty="0"/>
              <a:t> speciala de </a:t>
            </a:r>
            <a:r>
              <a:rPr lang="ro-RO" sz="2800" dirty="0" err="1"/>
              <a:t>Craciun</a:t>
            </a:r>
            <a:r>
              <a:rPr lang="ro-RO" sz="2800" dirty="0"/>
              <a:t>, </a:t>
            </a:r>
            <a:r>
              <a:rPr lang="ro-RO" sz="2800" dirty="0" err="1"/>
              <a:t>facuta</a:t>
            </a:r>
            <a:r>
              <a:rPr lang="ro-RO" sz="2800" dirty="0"/>
              <a:t> din ciocolata alba si </a:t>
            </a:r>
            <a:r>
              <a:rPr lang="ro-RO" sz="2800" dirty="0" err="1"/>
              <a:t>scortisoara</a:t>
            </a:r>
            <a:r>
              <a:rPr lang="ro-RO" sz="2800" dirty="0"/>
              <a:t>. </a:t>
            </a:r>
            <a:endParaRPr lang="ro-RO" dirty="0"/>
          </a:p>
        </p:txBody>
      </p:sp>
      <p:pic>
        <p:nvPicPr>
          <p:cNvPr id="10" name="Imagine 9">
            <a:extLst>
              <a:ext uri="{FF2B5EF4-FFF2-40B4-BE49-F238E27FC236}">
                <a16:creationId xmlns:a16="http://schemas.microsoft.com/office/drawing/2014/main" id="{5DC18EF2-57D4-4C1A-8FD0-92F5BEF537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342" y="2180747"/>
            <a:ext cx="3923081" cy="2496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253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ine 1">
            <a:extLst>
              <a:ext uri="{FF2B5EF4-FFF2-40B4-BE49-F238E27FC236}">
                <a16:creationId xmlns:a16="http://schemas.microsoft.com/office/drawing/2014/main" id="{7267F3B2-CCDB-491D-B37A-BBF66CA1F1B4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52" y="3526560"/>
            <a:ext cx="5040000" cy="3240000"/>
          </a:xfrm>
          <a:prstGeom prst="rect">
            <a:avLst/>
          </a:prstGeom>
        </p:spPr>
      </p:pic>
      <p:sp>
        <p:nvSpPr>
          <p:cNvPr id="3" name="CasetăText 2">
            <a:extLst>
              <a:ext uri="{FF2B5EF4-FFF2-40B4-BE49-F238E27FC236}">
                <a16:creationId xmlns:a16="http://schemas.microsoft.com/office/drawing/2014/main" id="{F0FCDF5F-390B-438E-B74F-5BD0583950A8}"/>
              </a:ext>
            </a:extLst>
          </p:cNvPr>
          <p:cNvSpPr txBox="1"/>
          <p:nvPr/>
        </p:nvSpPr>
        <p:spPr>
          <a:xfrm>
            <a:off x="5852160" y="624840"/>
            <a:ext cx="5943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800" dirty="0" err="1"/>
              <a:t>Dupa</a:t>
            </a:r>
            <a:r>
              <a:rPr lang="ro-RO" sz="2800" dirty="0"/>
              <a:t>, ciocolata </a:t>
            </a:r>
            <a:r>
              <a:rPr lang="ro-RO" sz="2800" dirty="0" err="1"/>
              <a:t>amaretto</a:t>
            </a:r>
            <a:r>
              <a:rPr lang="ro-RO" sz="2800" dirty="0"/>
              <a:t> si cea cappucino devenind </a:t>
            </a:r>
            <a:r>
              <a:rPr lang="ro-RO" sz="2800" dirty="0" err="1"/>
              <a:t>preferatecativa</a:t>
            </a:r>
            <a:r>
              <a:rPr lang="ro-RO" sz="2800" dirty="0"/>
              <a:t> ani de activitate, Heidi are succes, </a:t>
            </a:r>
            <a:r>
              <a:rPr lang="ro-RO" sz="2800" dirty="0" err="1"/>
              <a:t>creand</a:t>
            </a:r>
            <a:r>
              <a:rPr lang="ro-RO" sz="2800" dirty="0"/>
              <a:t> noi arome si </a:t>
            </a:r>
            <a:r>
              <a:rPr lang="ro-RO" sz="2800" dirty="0" err="1"/>
              <a:t>varietati</a:t>
            </a:r>
            <a:r>
              <a:rPr lang="ro-RO" sz="2800" dirty="0"/>
              <a:t> printre romani. In 2002, familia Heidi aduce printre </a:t>
            </a:r>
            <a:r>
              <a:rPr lang="ro-RO" sz="2800" dirty="0" err="1"/>
              <a:t>cicolatele</a:t>
            </a:r>
            <a:r>
              <a:rPr lang="ro-RO" sz="2800" dirty="0"/>
              <a:t> de succes si pe cea neagra, care a </a:t>
            </a:r>
            <a:r>
              <a:rPr lang="ro-RO" sz="2800" dirty="0" err="1"/>
              <a:t>ramas</a:t>
            </a:r>
            <a:r>
              <a:rPr lang="ro-RO" sz="2800" dirty="0"/>
              <a:t> una din cele mai </a:t>
            </a:r>
            <a:r>
              <a:rPr lang="ro-RO" sz="2800" dirty="0" err="1"/>
              <a:t>cautate</a:t>
            </a:r>
            <a:r>
              <a:rPr lang="ro-RO" sz="2800" dirty="0"/>
              <a:t> pana si la momentul acesta.</a:t>
            </a:r>
          </a:p>
        </p:txBody>
      </p:sp>
    </p:spTree>
    <p:extLst>
      <p:ext uri="{BB962C8B-B14F-4D97-AF65-F5344CB8AC3E}">
        <p14:creationId xmlns:p14="http://schemas.microsoft.com/office/powerpoint/2010/main" val="2412005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tăText 1">
            <a:extLst>
              <a:ext uri="{FF2B5EF4-FFF2-40B4-BE49-F238E27FC236}">
                <a16:creationId xmlns:a16="http://schemas.microsoft.com/office/drawing/2014/main" id="{AF95D05D-58A4-43AE-88F7-361E4D6180CA}"/>
              </a:ext>
            </a:extLst>
          </p:cNvPr>
          <p:cNvSpPr txBox="1"/>
          <p:nvPr/>
        </p:nvSpPr>
        <p:spPr>
          <a:xfrm>
            <a:off x="518160" y="497840"/>
            <a:ext cx="33500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sz="3200" dirty="0"/>
              <a:t>Răspândire globala</a:t>
            </a:r>
          </a:p>
        </p:txBody>
      </p:sp>
      <p:sp>
        <p:nvSpPr>
          <p:cNvPr id="3" name="CasetăText 2">
            <a:extLst>
              <a:ext uri="{FF2B5EF4-FFF2-40B4-BE49-F238E27FC236}">
                <a16:creationId xmlns:a16="http://schemas.microsoft.com/office/drawing/2014/main" id="{4A51D692-8511-4569-A764-7BA69FC0DA62}"/>
              </a:ext>
            </a:extLst>
          </p:cNvPr>
          <p:cNvSpPr txBox="1"/>
          <p:nvPr/>
        </p:nvSpPr>
        <p:spPr>
          <a:xfrm>
            <a:off x="629921" y="1381760"/>
            <a:ext cx="106476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800" dirty="0" err="1"/>
              <a:t>Dupa</a:t>
            </a:r>
            <a:r>
              <a:rPr lang="ro-RO" sz="2800" dirty="0"/>
              <a:t> anul 2008, ciocolata Heidi a ajuns pe </a:t>
            </a:r>
            <a:r>
              <a:rPr lang="ro-RO" sz="2800" dirty="0" err="1"/>
              <a:t>piata</a:t>
            </a:r>
            <a:r>
              <a:rPr lang="ro-RO" sz="2800" dirty="0"/>
              <a:t> </a:t>
            </a:r>
            <a:r>
              <a:rPr lang="ro-RO" sz="2800" dirty="0" err="1"/>
              <a:t>internationala</a:t>
            </a:r>
            <a:r>
              <a:rPr lang="ro-RO" sz="2800" dirty="0"/>
              <a:t>, fiind </a:t>
            </a:r>
            <a:r>
              <a:rPr lang="ro-RO" sz="2800" dirty="0" err="1"/>
              <a:t>vanduta</a:t>
            </a:r>
            <a:r>
              <a:rPr lang="ro-RO" sz="2800" dirty="0"/>
              <a:t> in peste 32 de tari si recunoscuta pentru </a:t>
            </a:r>
            <a:r>
              <a:rPr lang="ro-RO" sz="2800" dirty="0" err="1"/>
              <a:t>finete</a:t>
            </a:r>
            <a:r>
              <a:rPr lang="ro-RO" sz="2800" dirty="0"/>
              <a:t> si ingrediente atent </a:t>
            </a:r>
            <a:r>
              <a:rPr lang="ro-RO" sz="2800" dirty="0" err="1"/>
              <a:t>selectionate</a:t>
            </a:r>
            <a:r>
              <a:rPr lang="ro-RO" sz="2800" dirty="0"/>
              <a:t>.</a:t>
            </a:r>
          </a:p>
        </p:txBody>
      </p:sp>
      <p:pic>
        <p:nvPicPr>
          <p:cNvPr id="5" name="Imagine 4">
            <a:extLst>
              <a:ext uri="{FF2B5EF4-FFF2-40B4-BE49-F238E27FC236}">
                <a16:creationId xmlns:a16="http://schemas.microsoft.com/office/drawing/2014/main" id="{1FF46073-8ACF-43E5-8D99-C93649A1E9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0468" y="3429000"/>
            <a:ext cx="4786585" cy="3046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5932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D6FC2391-7546-45C3-A128-8F9D809CB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Vanzarile</a:t>
            </a:r>
            <a:r>
              <a:rPr lang="ro-RO" dirty="0"/>
              <a:t> anului 2018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78B4CD27-9304-410F-840A-605DCE2B88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7363824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61352850-13B1-4CAA-B79E-A08BC3FE1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B76C7B96-F3EC-4D76-9B7C-5B9773069E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818872832"/>
      </p:ext>
    </p:extLst>
  </p:cSld>
  <p:clrMapOvr>
    <a:masterClrMapping/>
  </p:clrMapOvr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TM04033929[[fn=Ardezie]]</Template>
  <TotalTime>126</TotalTime>
  <Words>143</Words>
  <Application>Microsoft Office PowerPoint</Application>
  <PresentationFormat>Ecran lat</PresentationFormat>
  <Paragraphs>8</Paragraphs>
  <Slides>6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4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6</vt:i4>
      </vt:variant>
    </vt:vector>
  </HeadingPairs>
  <TitlesOfParts>
    <vt:vector size="11" baseType="lpstr">
      <vt:lpstr>Arial</vt:lpstr>
      <vt:lpstr>Bradley Hand ITC</vt:lpstr>
      <vt:lpstr>Calibri</vt:lpstr>
      <vt:lpstr>Calibri Light</vt:lpstr>
      <vt:lpstr>Temă Office</vt:lpstr>
      <vt:lpstr>Prezentare PowerPoint</vt:lpstr>
      <vt:lpstr>Prezentare PowerPoint</vt:lpstr>
      <vt:lpstr>Prezentare PowerPoint</vt:lpstr>
      <vt:lpstr>Prezentare PowerPoint</vt:lpstr>
      <vt:lpstr>Vanzarile anului 2018</vt:lpstr>
      <vt:lpstr>Prezentare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Prezentare PowerPoint</dc:title>
  <dc:creator>Ion Radan</dc:creator>
  <cp:lastModifiedBy>Ion Radan</cp:lastModifiedBy>
  <cp:revision>12</cp:revision>
  <dcterms:created xsi:type="dcterms:W3CDTF">2020-01-27T17:36:36Z</dcterms:created>
  <dcterms:modified xsi:type="dcterms:W3CDTF">2020-01-27T19:43:02Z</dcterms:modified>
</cp:coreProperties>
</file>