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950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22CAC-6186-4863-AC6A-909B06CA068F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89E5F-69CA-4919-96C2-2D02B3334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59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93857-AC92-4531-BD55-84BCEB5D0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D4BD32-E2BB-4C35-8B03-288F784ED6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84CDC-74FD-44CD-A45B-8DCCE061D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4BD7E-18FF-4B5D-91E3-7A40696E4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C8A9B-EA8F-42FE-B0D8-7087B27B8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2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B5E9-EA88-4135-AFF0-6453FC4AA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1BAAA4-2094-4A7D-B16B-C3038BF26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CAE66-FD0F-4CF4-903A-5ABFF847F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6B97A-A45A-4369-9ECC-687459000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AE0B4-310A-4948-9AF1-8D65F3780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6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F48926-BDCE-4326-8716-D5124AED45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DF9C55-51E3-4FE2-B6AD-D634674489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42312-2D7B-4A13-943E-D7BDA1100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B7450-0CC6-4ECB-83E3-433B711D7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5A355-C623-4892-A788-606869ED2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587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4BCEC-4FE0-43D8-B574-106564371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9336D-1835-413B-90CF-899F393AC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FFF26-809C-482F-B4E3-81F0198C8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16353-B2E5-4A6F-AF3C-70659876E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672DFD-C07B-4769-805C-100DF4B02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32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20EA4-16CA-473D-98FE-6992E7B3E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651EF-1C91-4370-AFA8-2A47C4ECE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10457-09AE-4644-88E9-CDF35C9E9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6AC7C-645A-4CB6-BC6B-1E64E454F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05B60-5B80-494A-9D78-EFD029B9A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6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E27B8-E34C-4BA8-90EB-0EB615C67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B9D76-6B05-4276-98EF-7919C2431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133376-4333-4EBA-8C73-60AC27D29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BDF504-AEAD-4221-8A01-093926E06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2F79EB-A71C-457F-A4D7-B84B4C308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A9393-4512-492B-BDA2-E0CADE999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631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5B416-4F52-4948-AD3A-9BA6E9C85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4C2A9-7A64-4E67-9542-FE12367DE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BE0889-4787-4B89-BB88-ACEA65C34D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BC7313-CE07-403F-A7DD-B51D64318C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F4846-E8B9-4C85-8819-6ACC5AA6C1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0E9F50-64AA-40A5-B18A-0797646B8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20FCBC-684B-40E5-9AE3-41EB55651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4D7A66-B83F-4F21-A8EE-2B5414556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0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E6301-6029-4A1F-8A8D-A6B2132FB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144FFD-25C9-4172-93C6-E6934E6D4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52F962-7DE9-46D7-80CC-C0FFEE202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BF169E-9FC3-426E-90CF-D9F593214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52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4D6295-2626-49BC-8D70-914BD34A9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0B28FB-D49B-428E-9E5E-AEC0A3CCC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C65A7-8E9C-4BCD-9679-4D58F0270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4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AA0D3-1039-4E3C-B537-11F401B9C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958C6-869C-4267-BCCA-98FE77E01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D553E8-20E5-4725-827C-7B787EDB8F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E9020-5FA3-4CE8-BF72-D2F46557F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85E083-DD83-4DFA-AE86-6FFE483FA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D86D3C-9187-47E8-B4B4-CB5F8C4B6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8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1EFFE-DC05-404D-BD45-27F62ACC6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6E2A45-AAE1-4A39-B525-7C65041CB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6725E9-C600-40CF-B8F8-B868EEC70A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CE6B23-C708-49A3-8A65-200DEEC0A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8AF43-D858-4BC1-BC77-3D69B073B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41B769-89C5-494E-A167-F1A48538E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83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49AD3D-73B8-4489-9725-9CFB7CCBD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C6BAE3-5684-4FBC-B78E-AC7EAD5548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E82AA-03B7-4EF4-8213-FDCE3915D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92F6D-FC29-4898-8AB0-513B11F37540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3D785-22AD-46C2-9B6D-57D1A1355A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D467-7C70-4FA0-9651-1D6835BCE0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DF564-7BF4-44B3-99B3-60C89E7E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7AB13-0057-48E6-A695-E970F8EB3C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88132"/>
            <a:ext cx="9144000" cy="2018268"/>
          </a:xfrm>
        </p:spPr>
        <p:txBody>
          <a:bodyPr/>
          <a:lstStyle/>
          <a:p>
            <a:r>
              <a:rPr lang="en-US" dirty="0" err="1">
                <a:latin typeface="Comic Sans MS" panose="030F0702030302020204" pitchFamily="66" charset="0"/>
              </a:rPr>
              <a:t>Compozitorii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secolului</a:t>
            </a:r>
            <a:r>
              <a:rPr lang="en-US" dirty="0">
                <a:latin typeface="Comic Sans MS" panose="030F0702030302020204" pitchFamily="66" charset="0"/>
              </a:rPr>
              <a:t> al XX-lea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813A3E-D36E-46B8-A4EB-F77A3CB1EE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89238"/>
            <a:ext cx="9144000" cy="1655762"/>
          </a:xfrm>
        </p:spPr>
        <p:txBody>
          <a:bodyPr/>
          <a:lstStyle/>
          <a:p>
            <a:r>
              <a:rPr lang="en-US" dirty="0"/>
              <a:t>O </a:t>
            </a:r>
            <a:r>
              <a:rPr lang="en-US" dirty="0" err="1"/>
              <a:t>scurta</a:t>
            </a:r>
            <a:r>
              <a:rPr lang="en-US" dirty="0"/>
              <a:t> </a:t>
            </a:r>
            <a:r>
              <a:rPr lang="en-US" dirty="0" err="1"/>
              <a:t>istorie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prezentare</a:t>
            </a:r>
            <a:r>
              <a:rPr lang="en-US" dirty="0"/>
              <a:t> a </a:t>
            </a:r>
            <a:r>
              <a:rPr lang="en-US" dirty="0" err="1"/>
              <a:t>ultimului</a:t>
            </a:r>
            <a:r>
              <a:rPr lang="en-US" dirty="0"/>
              <a:t> </a:t>
            </a:r>
            <a:r>
              <a:rPr lang="en-US" dirty="0" err="1"/>
              <a:t>veac</a:t>
            </a:r>
            <a:r>
              <a:rPr lang="en-US" dirty="0"/>
              <a:t> de </a:t>
            </a:r>
            <a:r>
              <a:rPr lang="en-US" dirty="0" err="1"/>
              <a:t>dominatie</a:t>
            </a:r>
            <a:r>
              <a:rPr lang="en-US" dirty="0"/>
              <a:t> al </a:t>
            </a:r>
            <a:r>
              <a:rPr lang="en-US" dirty="0" err="1"/>
              <a:t>muzicii</a:t>
            </a:r>
            <a:r>
              <a:rPr lang="en-US" dirty="0"/>
              <a:t> </a:t>
            </a:r>
            <a:r>
              <a:rPr lang="en-US" dirty="0" err="1"/>
              <a:t>culte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FF62CA-9FB1-4EE6-B14C-5B50AF6B3F40}"/>
              </a:ext>
            </a:extLst>
          </p:cNvPr>
          <p:cNvSpPr txBox="1"/>
          <p:nvPr/>
        </p:nvSpPr>
        <p:spPr>
          <a:xfrm>
            <a:off x="812799" y="318800"/>
            <a:ext cx="7703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NUME PRENUME: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8769AC7-93B0-4506-B3AD-30518A380C0B}"/>
              </a:ext>
            </a:extLst>
          </p:cNvPr>
          <p:cNvCxnSpPr/>
          <p:nvPr/>
        </p:nvCxnSpPr>
        <p:spPr>
          <a:xfrm>
            <a:off x="2678545" y="618836"/>
            <a:ext cx="56341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767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B4AF7-868B-4202-94AB-3973E5A37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275"/>
          </a:xfrm>
        </p:spPr>
        <p:txBody>
          <a:bodyPr/>
          <a:lstStyle/>
          <a:p>
            <a:pPr algn="ctr"/>
            <a:r>
              <a:rPr lang="en-US" dirty="0" err="1"/>
              <a:t>Impresionistii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BC454-4632-45E2-A789-9912CE1402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65382"/>
            <a:ext cx="5181600" cy="522749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/>
              <a:t> </a:t>
            </a:r>
            <a:r>
              <a:rPr lang="en-US" sz="2400" dirty="0"/>
              <a:t>Maurice Ravel (7 </a:t>
            </a:r>
            <a:r>
              <a:rPr lang="en-US" sz="2400" dirty="0" err="1"/>
              <a:t>martie</a:t>
            </a:r>
            <a:r>
              <a:rPr lang="en-US" sz="2400" dirty="0"/>
              <a:t> 1875, </a:t>
            </a:r>
            <a:r>
              <a:rPr lang="en-US" sz="2400" dirty="0" err="1"/>
              <a:t>Ciboure</a:t>
            </a:r>
            <a:r>
              <a:rPr lang="en-US" sz="2400" dirty="0"/>
              <a:t> - 28 </a:t>
            </a:r>
            <a:r>
              <a:rPr lang="en-US" sz="2400" dirty="0" err="1"/>
              <a:t>decembrie</a:t>
            </a:r>
            <a:r>
              <a:rPr lang="en-US" sz="2400" dirty="0"/>
              <a:t> 1937, Paris) a </a:t>
            </a:r>
            <a:r>
              <a:rPr lang="en-US" sz="2400" dirty="0" err="1"/>
              <a:t>fost</a:t>
            </a:r>
            <a:r>
              <a:rPr lang="en-US" sz="2400" dirty="0"/>
              <a:t> un </a:t>
            </a:r>
            <a:r>
              <a:rPr lang="en-US" sz="2400" dirty="0" err="1"/>
              <a:t>compozitor,dirijor</a:t>
            </a:r>
            <a:r>
              <a:rPr lang="en-US" sz="2400" dirty="0"/>
              <a:t> </a:t>
            </a:r>
            <a:r>
              <a:rPr lang="en-US" sz="2400" dirty="0" err="1"/>
              <a:t>si</a:t>
            </a:r>
            <a:r>
              <a:rPr lang="en-US" sz="2400" dirty="0"/>
              <a:t> pianist </a:t>
            </a:r>
            <a:r>
              <a:rPr lang="en-US" sz="2400" dirty="0" err="1"/>
              <a:t>francez</a:t>
            </a:r>
            <a:r>
              <a:rPr lang="en-US" sz="2400" dirty="0"/>
              <a:t> </a:t>
            </a:r>
            <a:r>
              <a:rPr lang="en-US" sz="2400" dirty="0" err="1"/>
              <a:t>remarcarbil</a:t>
            </a:r>
            <a:r>
              <a:rPr lang="en-US" sz="2400" dirty="0"/>
              <a:t>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prospetimea</a:t>
            </a:r>
            <a:r>
              <a:rPr lang="en-US" sz="2400" dirty="0"/>
              <a:t> </a:t>
            </a:r>
            <a:r>
              <a:rPr lang="en-US" sz="2400" dirty="0" err="1"/>
              <a:t>si</a:t>
            </a:r>
            <a:r>
              <a:rPr lang="en-US" sz="2400" dirty="0"/>
              <a:t> </a:t>
            </a:r>
            <a:r>
              <a:rPr lang="en-US" sz="2400" dirty="0" err="1"/>
              <a:t>coloritul</a:t>
            </a:r>
            <a:r>
              <a:rPr lang="en-US" sz="2400" dirty="0"/>
              <a:t> </a:t>
            </a:r>
            <a:r>
              <a:rPr lang="en-US" sz="2400" dirty="0" err="1"/>
              <a:t>folcoric</a:t>
            </a:r>
            <a:r>
              <a:rPr lang="en-US" sz="2400" dirty="0"/>
              <a:t> al </a:t>
            </a:r>
            <a:r>
              <a:rPr lang="en-US" sz="2400" dirty="0" err="1"/>
              <a:t>lucrariilor</a:t>
            </a:r>
            <a:r>
              <a:rPr lang="en-US" sz="2400" dirty="0"/>
              <a:t> </a:t>
            </a:r>
            <a:r>
              <a:rPr lang="en-US" sz="2400" dirty="0" err="1"/>
              <a:t>sale.Acesta</a:t>
            </a:r>
            <a:r>
              <a:rPr lang="en-US" sz="2400" dirty="0"/>
              <a:t> </a:t>
            </a:r>
            <a:r>
              <a:rPr lang="en-US" sz="2400" dirty="0" err="1"/>
              <a:t>compune</a:t>
            </a:r>
            <a:r>
              <a:rPr lang="en-US" sz="2400" dirty="0"/>
              <a:t> </a:t>
            </a:r>
            <a:r>
              <a:rPr lang="en-US" sz="2400" dirty="0" err="1"/>
              <a:t>indeosebi</a:t>
            </a:r>
            <a:r>
              <a:rPr lang="en-US" sz="2400" dirty="0"/>
              <a:t> </a:t>
            </a:r>
            <a:r>
              <a:rPr lang="en-US" sz="2400" dirty="0" err="1"/>
              <a:t>pentru</a:t>
            </a:r>
            <a:r>
              <a:rPr lang="en-US" sz="2400" dirty="0"/>
              <a:t> </a:t>
            </a:r>
            <a:r>
              <a:rPr lang="en-US" sz="2400" dirty="0" err="1"/>
              <a:t>pian</a:t>
            </a:r>
            <a:r>
              <a:rPr lang="en-US" sz="2400" dirty="0"/>
              <a:t>(</a:t>
            </a:r>
            <a:r>
              <a:rPr lang="en-US" sz="2400" dirty="0" err="1"/>
              <a:t>menuet</a:t>
            </a:r>
            <a:r>
              <a:rPr lang="en-US" sz="2400" dirty="0"/>
              <a:t> antic, sonatina </a:t>
            </a:r>
            <a:r>
              <a:rPr lang="en-US" sz="2400" dirty="0" err="1"/>
              <a:t>pentru</a:t>
            </a:r>
            <a:r>
              <a:rPr lang="en-US" sz="2400" dirty="0"/>
              <a:t> </a:t>
            </a:r>
            <a:r>
              <a:rPr lang="en-US" sz="2400" dirty="0" err="1"/>
              <a:t>pian</a:t>
            </a:r>
            <a:r>
              <a:rPr lang="en-US" sz="2400" dirty="0"/>
              <a:t>, habanera) </a:t>
            </a:r>
            <a:r>
              <a:rPr lang="en-US" sz="2400" dirty="0" err="1"/>
              <a:t>dar</a:t>
            </a:r>
            <a:r>
              <a:rPr lang="en-US" sz="2400" dirty="0"/>
              <a:t> </a:t>
            </a:r>
            <a:r>
              <a:rPr lang="en-US" sz="2400" dirty="0" err="1"/>
              <a:t>si</a:t>
            </a:r>
            <a:r>
              <a:rPr lang="en-US" sz="2400" dirty="0"/>
              <a:t> </a:t>
            </a:r>
            <a:r>
              <a:rPr lang="en-US" sz="2400" dirty="0" err="1"/>
              <a:t>lucrari</a:t>
            </a:r>
            <a:r>
              <a:rPr lang="en-US" sz="2400" dirty="0"/>
              <a:t> </a:t>
            </a:r>
            <a:r>
              <a:rPr lang="en-US" sz="2400" dirty="0" err="1"/>
              <a:t>camerale</a:t>
            </a:r>
            <a:r>
              <a:rPr lang="en-US" sz="2400" dirty="0"/>
              <a:t>(</a:t>
            </a:r>
            <a:r>
              <a:rPr lang="en-US" sz="2400" dirty="0" err="1"/>
              <a:t>Cvartetul</a:t>
            </a:r>
            <a:r>
              <a:rPr lang="en-US" sz="2400" dirty="0"/>
              <a:t> de </a:t>
            </a:r>
            <a:r>
              <a:rPr lang="en-US" sz="2400" dirty="0" err="1"/>
              <a:t>coarde</a:t>
            </a:r>
            <a:r>
              <a:rPr lang="en-US" sz="2400" dirty="0"/>
              <a:t> in Fa major) </a:t>
            </a:r>
            <a:r>
              <a:rPr lang="en-US" sz="2400" dirty="0" err="1"/>
              <a:t>sau</a:t>
            </a:r>
            <a:r>
              <a:rPr lang="en-US" sz="2400" dirty="0"/>
              <a:t> </a:t>
            </a:r>
            <a:r>
              <a:rPr lang="en-US" sz="2400" dirty="0" err="1"/>
              <a:t>concerte</a:t>
            </a:r>
            <a:r>
              <a:rPr lang="en-US" sz="2400" dirty="0"/>
              <a:t> </a:t>
            </a:r>
            <a:r>
              <a:rPr lang="en-US" sz="2400" dirty="0" err="1"/>
              <a:t>instrumentale</a:t>
            </a:r>
            <a:r>
              <a:rPr lang="en-US" sz="2400" dirty="0"/>
              <a:t>(</a:t>
            </a:r>
            <a:r>
              <a:rPr lang="en-US" sz="2400" dirty="0" err="1"/>
              <a:t>Pian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</a:t>
            </a:r>
            <a:r>
              <a:rPr lang="en-US" sz="2400" dirty="0" err="1"/>
              <a:t>Orchestră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Re major </a:t>
            </a:r>
            <a:r>
              <a:rPr lang="en-US" sz="2400" dirty="0" err="1"/>
              <a:t>pentru</a:t>
            </a:r>
            <a:r>
              <a:rPr lang="en-US" sz="2400" dirty="0"/>
              <a:t> </a:t>
            </a:r>
            <a:r>
              <a:rPr lang="en-US" sz="2400" dirty="0" err="1"/>
              <a:t>mâna</a:t>
            </a:r>
            <a:r>
              <a:rPr lang="en-US" sz="2400" dirty="0"/>
              <a:t> </a:t>
            </a:r>
            <a:r>
              <a:rPr lang="en-US" sz="2400" dirty="0" err="1"/>
              <a:t>stângă</a:t>
            </a:r>
            <a:r>
              <a:rPr lang="en-US" sz="2400" dirty="0"/>
              <a:t>) </a:t>
            </a:r>
            <a:r>
              <a:rPr lang="en-US" sz="2400" dirty="0" err="1"/>
              <a:t>dar</a:t>
            </a:r>
            <a:r>
              <a:rPr lang="en-US" sz="2400" dirty="0"/>
              <a:t> </a:t>
            </a:r>
            <a:r>
              <a:rPr lang="en-US" sz="2400" dirty="0" err="1"/>
              <a:t>dintre</a:t>
            </a:r>
            <a:r>
              <a:rPr lang="en-US" sz="2400" dirty="0"/>
              <a:t> </a:t>
            </a:r>
            <a:r>
              <a:rPr lang="en-US" sz="2400" dirty="0" err="1"/>
              <a:t>toate</a:t>
            </a:r>
            <a:r>
              <a:rPr lang="en-US" sz="2400" dirty="0"/>
              <a:t> se </a:t>
            </a:r>
            <a:r>
              <a:rPr lang="en-US" sz="2400" dirty="0" err="1"/>
              <a:t>remarca</a:t>
            </a:r>
            <a:r>
              <a:rPr lang="en-US" sz="2400" dirty="0"/>
              <a:t> </a:t>
            </a:r>
            <a:r>
              <a:rPr lang="en-US" sz="2400" dirty="0" err="1"/>
              <a:t>compozitia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simfonica</a:t>
            </a:r>
            <a:r>
              <a:rPr lang="en-US" sz="2400" dirty="0"/>
              <a:t> Bolero.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2F3E1-6530-449D-B362-1A0AA5DF7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65382"/>
            <a:ext cx="5181600" cy="522749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Claude Debussy(22 august 1862, Saint-Germain-</a:t>
            </a:r>
            <a:r>
              <a:rPr lang="en-US" dirty="0" err="1"/>
              <a:t>en</a:t>
            </a:r>
            <a:r>
              <a:rPr lang="en-US" dirty="0"/>
              <a:t>-</a:t>
            </a:r>
            <a:r>
              <a:rPr lang="en-US" dirty="0" err="1"/>
              <a:t>Laye</a:t>
            </a:r>
            <a:r>
              <a:rPr lang="en-US" dirty="0"/>
              <a:t> -  25 </a:t>
            </a:r>
            <a:r>
              <a:rPr lang="en-US" dirty="0" err="1"/>
              <a:t>martie</a:t>
            </a:r>
            <a:r>
              <a:rPr lang="en-US" dirty="0"/>
              <a:t> 1918, Paris) a </a:t>
            </a:r>
            <a:r>
              <a:rPr lang="en-US" dirty="0" err="1"/>
              <a:t>fost</a:t>
            </a:r>
            <a:r>
              <a:rPr lang="en-US" dirty="0"/>
              <a:t> un </a:t>
            </a:r>
            <a:r>
              <a:rPr lang="en-US" dirty="0" err="1"/>
              <a:t>compozitor</a:t>
            </a:r>
            <a:r>
              <a:rPr lang="en-US" dirty="0"/>
              <a:t> </a:t>
            </a:r>
            <a:r>
              <a:rPr lang="en-US" dirty="0" err="1"/>
              <a:t>francez</a:t>
            </a:r>
            <a:r>
              <a:rPr lang="en-US" dirty="0"/>
              <a:t> </a:t>
            </a:r>
            <a:r>
              <a:rPr lang="en-US" dirty="0" err="1"/>
              <a:t>fiind</a:t>
            </a:r>
            <a:r>
              <a:rPr lang="en-US" dirty="0"/>
              <a:t> </a:t>
            </a:r>
            <a:r>
              <a:rPr lang="en-US" dirty="0" err="1"/>
              <a:t>considerat</a:t>
            </a:r>
            <a:r>
              <a:rPr lang="en-US" dirty="0"/>
              <a:t> al </a:t>
            </a:r>
            <a:r>
              <a:rPr lang="en-US" dirty="0" err="1"/>
              <a:t>doilea</a:t>
            </a:r>
            <a:r>
              <a:rPr lang="en-US" dirty="0"/>
              <a:t> </a:t>
            </a:r>
            <a:r>
              <a:rPr lang="en-US" dirty="0" err="1"/>
              <a:t>cel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bun </a:t>
            </a:r>
            <a:r>
              <a:rPr lang="en-US" dirty="0" err="1"/>
              <a:t>compozitor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pian</a:t>
            </a:r>
            <a:r>
              <a:rPr lang="en-US" dirty="0"/>
              <a:t> </a:t>
            </a:r>
            <a:r>
              <a:rPr lang="en-US" dirty="0" err="1"/>
              <a:t>dupa</a:t>
            </a:r>
            <a:r>
              <a:rPr lang="en-US" dirty="0"/>
              <a:t> </a:t>
            </a:r>
            <a:r>
              <a:rPr lang="en-US" dirty="0" err="1"/>
              <a:t>Chopin.Printre</a:t>
            </a:r>
            <a:r>
              <a:rPr lang="en-US" dirty="0"/>
              <a:t> </a:t>
            </a:r>
            <a:r>
              <a:rPr lang="en-US" dirty="0" err="1"/>
              <a:t>compozitiile</a:t>
            </a:r>
            <a:r>
              <a:rPr lang="en-US" dirty="0"/>
              <a:t> sale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pian</a:t>
            </a:r>
            <a:r>
              <a:rPr lang="en-US" dirty="0"/>
              <a:t> se </a:t>
            </a:r>
            <a:r>
              <a:rPr lang="en-US" dirty="0" err="1"/>
              <a:t>numara</a:t>
            </a:r>
            <a:r>
              <a:rPr lang="en-US" dirty="0"/>
              <a:t>: </a:t>
            </a:r>
            <a:r>
              <a:rPr lang="en-US" dirty="0" err="1"/>
              <a:t>Arabescurile</a:t>
            </a:r>
            <a:r>
              <a:rPr lang="en-US" dirty="0"/>
              <a:t>, </a:t>
            </a:r>
            <a:r>
              <a:rPr lang="en-US" dirty="0" err="1"/>
              <a:t>Mastiile</a:t>
            </a:r>
            <a:r>
              <a:rPr lang="en-US" dirty="0"/>
              <a:t>, </a:t>
            </a:r>
            <a:r>
              <a:rPr lang="en-US" dirty="0" err="1"/>
              <a:t>Preludiile</a:t>
            </a:r>
            <a:r>
              <a:rPr lang="en-US" dirty="0"/>
              <a:t> </a:t>
            </a:r>
            <a:r>
              <a:rPr lang="en-US" dirty="0" err="1"/>
              <a:t>iar</a:t>
            </a:r>
            <a:r>
              <a:rPr lang="en-US" dirty="0"/>
              <a:t> </a:t>
            </a:r>
            <a:r>
              <a:rPr lang="en-US" dirty="0" err="1"/>
              <a:t>cea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notabila</a:t>
            </a:r>
            <a:r>
              <a:rPr lang="en-US" dirty="0"/>
              <a:t> </a:t>
            </a:r>
            <a:r>
              <a:rPr lang="en-US" dirty="0" err="1"/>
              <a:t>compozitie</a:t>
            </a:r>
            <a:r>
              <a:rPr lang="en-US" dirty="0"/>
              <a:t> </a:t>
            </a:r>
            <a:r>
              <a:rPr lang="en-US" dirty="0" err="1"/>
              <a:t>simofinica</a:t>
            </a:r>
            <a:r>
              <a:rPr lang="en-US" dirty="0"/>
              <a:t> o </a:t>
            </a:r>
            <a:r>
              <a:rPr lang="en-US" dirty="0" err="1"/>
              <a:t>reprezina</a:t>
            </a:r>
            <a:r>
              <a:rPr lang="en-US" dirty="0"/>
              <a:t> </a:t>
            </a:r>
            <a:r>
              <a:rPr lang="en-US" dirty="0" err="1"/>
              <a:t>Marea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041556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BC32A-5906-40CA-B3D4-0443589DD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3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</TotalTime>
  <Words>163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Wingdings</vt:lpstr>
      <vt:lpstr>Office Theme</vt:lpstr>
      <vt:lpstr>Compozitorii secolului al XX-lea</vt:lpstr>
      <vt:lpstr>Impresionistii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Compozitorii secolului al XX-lea</dc:title>
  <dc:creator>DMX</dc:creator>
  <cp:lastModifiedBy>DMX</cp:lastModifiedBy>
  <cp:revision>10</cp:revision>
  <dcterms:created xsi:type="dcterms:W3CDTF">2020-01-28T00:24:58Z</dcterms:created>
  <dcterms:modified xsi:type="dcterms:W3CDTF">2020-01-28T01:59:59Z</dcterms:modified>
</cp:coreProperties>
</file>