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451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viewProps" Target="viewProps.xml" /><Relationship Id="rId5" Type="http://schemas.openxmlformats.org/officeDocument/2006/relationships/presProps" Target="presProps.xml" /><Relationship Id="rId4" Type="http://schemas.openxmlformats.org/officeDocument/2006/relationships/slide" Target="slides/slide3.xml" 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90626" y="1346947"/>
            <a:ext cx="7667244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0626" y="4299697"/>
            <a:ext cx="7667244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90626" y="1484779"/>
            <a:ext cx="7667244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7236911" y="4068923"/>
            <a:ext cx="810678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47522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3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94550" y="4289334"/>
            <a:ext cx="895401" cy="640080"/>
          </a:xfrm>
        </p:spPr>
        <p:txBody>
          <a:bodyPr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1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7031" y="6272785"/>
            <a:ext cx="4745736" cy="365125"/>
          </a:xfrm>
        </p:spPr>
        <p:txBody>
          <a:bodyPr/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673049" y="2325848"/>
            <a:ext cx="810678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2776" y="2506133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2386" y="2194560"/>
            <a:ext cx="356616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3168" y="2194560"/>
            <a:ext cx="356616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0100" y="2048256"/>
            <a:ext cx="356616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2386" y="2743200"/>
            <a:ext cx="356616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168" y="2048256"/>
            <a:ext cx="356616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3168" y="2743200"/>
            <a:ext cx="356616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8551294" y="6229681"/>
            <a:ext cx="3429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grpSp>
        <p:nvGrpSpPr>
          <p:cNvPr id="6" name="Group 7"/>
          <p:cNvGrpSpPr>
            <a:grpSpLocks noChangeAspect="1"/>
          </p:cNvGrpSpPr>
          <p:nvPr/>
        </p:nvGrpSpPr>
        <p:grpSpPr>
          <a:xfrm>
            <a:off x="8551294" y="6229681"/>
            <a:ext cx="3429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3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image" Target="../media/image4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2386" y="484632"/>
            <a:ext cx="75438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2386" y="2121408"/>
            <a:ext cx="75438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331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6102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8551294" y="6229681"/>
            <a:ext cx="3429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ro-RO" dirty="0"/>
              <a:t>ărbători în românia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o-RO" dirty="0">
                <a:solidFill>
                  <a:srgbClr val="FF0000"/>
                </a:solidFill>
              </a:rPr>
              <a:t>Nume și prenume </a:t>
            </a:r>
            <a:r>
              <a:rPr lang="ro-RO" dirty="0">
                <a:solidFill>
                  <a:schemeClr val="tx1"/>
                </a:solidFill>
              </a:rPr>
              <a:t>_________________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Cele mai populare sărbători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/>
              <a:t>Botezul</a:t>
            </a:r>
          </a:p>
          <a:p>
            <a:r>
              <a:rPr lang="ro-RO" dirty="0"/>
              <a:t>Prima baie</a:t>
            </a:r>
          </a:p>
          <a:p>
            <a:r>
              <a:rPr lang="ro-RO" dirty="0"/>
              <a:t>Timpul nunții</a:t>
            </a:r>
          </a:p>
          <a:p>
            <a:r>
              <a:rPr lang="ro-RO" dirty="0"/>
              <a:t>Cultul funerar</a:t>
            </a:r>
          </a:p>
          <a:p>
            <a:r>
              <a:rPr lang="ro-RO" dirty="0"/>
              <a:t>Sf. Andrei</a:t>
            </a:r>
          </a:p>
          <a:p>
            <a:r>
              <a:rPr lang="ro-RO" dirty="0"/>
              <a:t>Sf. Nicolae</a:t>
            </a:r>
          </a:p>
          <a:p>
            <a:r>
              <a:rPr lang="ro-RO" dirty="0"/>
              <a:t>Crăciunul</a:t>
            </a:r>
          </a:p>
          <a:p>
            <a:r>
              <a:rPr lang="ro-RO" dirty="0"/>
              <a:t>Paștele</a:t>
            </a:r>
          </a:p>
          <a:p>
            <a:r>
              <a:rPr lang="ro-RO" dirty="0"/>
              <a:t>Anul nou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2133600"/>
            <a:ext cx="5029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Cultura tradițională a avut în timp o influență puternică asupra arrtei profesioniste a României. Viețiile și obiceiurile românilor de la țară au fost mult timp subiectul favorit al scriitorilor români. 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Imagini pentru sarbatori popula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886200"/>
            <a:ext cx="3810000" cy="2647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Sărbători interesante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801688" y="2120900"/>
          <a:ext cx="7543800" cy="2968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93725">
                <a:tc>
                  <a:txBody>
                    <a:bodyPr/>
                    <a:lstStyle/>
                    <a:p>
                      <a:r>
                        <a:rPr lang="ro-RO" dirty="0"/>
                        <a:t>dată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sărbătoare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r>
                        <a:rPr lang="ro-RO" dirty="0"/>
                        <a:t>25 mai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o-RO" dirty="0"/>
                        <a:t>Ziua prosopului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3725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Theme1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blipFill dpi="0" rotWithShape="1">
          <a:blip xmlns:r="http://schemas.openxmlformats.org/officeDocument/2006/relationships" r:embed="rId2">
            <a:alphaModFix amt="30000"/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61000"/>
                    </a14:imgEffect>
                    <a14:imgEffect>
                      <a14:brightnessContrast bright="-25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-762000" sx="92000" sy="89000" flip="xy" algn="ctr"/>
        </a:blipFill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63</TotalTime>
  <Words>69</Words>
  <Application>Microsoft Office PowerPoint</Application>
  <PresentationFormat>Expunere pe ecran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4" baseType="lpstr">
      <vt:lpstr>Theme1</vt:lpstr>
      <vt:lpstr>Sărbători în românia</vt:lpstr>
      <vt:lpstr>Cele mai populare sărbători</vt:lpstr>
      <vt:lpstr>Sărbători interesante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Sărbători în alte țări</dc:title>
  <dc:creator>vlad</dc:creator>
  <cp:lastModifiedBy>stirbuvalentin13@outlook.com</cp:lastModifiedBy>
  <cp:revision>12</cp:revision>
  <dcterms:created xsi:type="dcterms:W3CDTF">2006-08-16T00:00:00Z</dcterms:created>
  <dcterms:modified xsi:type="dcterms:W3CDTF">2020-01-27T18:27:07Z</dcterms:modified>
</cp:coreProperties>
</file>