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Muzeul Luvru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ianuarie</c:v>
                </c:pt>
                <c:pt idx="1">
                  <c:v>februarie</c:v>
                </c:pt>
                <c:pt idx="2">
                  <c:v>martie</c:v>
                </c:pt>
                <c:pt idx="3">
                  <c:v>aprilie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1000</c:v>
                </c:pt>
                <c:pt idx="1">
                  <c:v>2344</c:v>
                </c:pt>
                <c:pt idx="2">
                  <c:v>2322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Notre-Dame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ianuarie</c:v>
                </c:pt>
                <c:pt idx="1">
                  <c:v>februarie</c:v>
                </c:pt>
                <c:pt idx="2">
                  <c:v>martie</c:v>
                </c:pt>
                <c:pt idx="3">
                  <c:v>aprilie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750</c:v>
                </c:pt>
                <c:pt idx="1">
                  <c:v>1245</c:v>
                </c:pt>
                <c:pt idx="2">
                  <c:v>251</c:v>
                </c:pt>
                <c:pt idx="3">
                  <c:v>3452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Arcul de Triumf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ianuarie</c:v>
                </c:pt>
                <c:pt idx="1">
                  <c:v>februarie</c:v>
                </c:pt>
                <c:pt idx="2">
                  <c:v>martie</c:v>
                </c:pt>
                <c:pt idx="3">
                  <c:v>aprilie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2000</c:v>
                </c:pt>
                <c:pt idx="1">
                  <c:v>1200</c:v>
                </c:pt>
                <c:pt idx="2">
                  <c:v>4500</c:v>
                </c:pt>
                <c:pt idx="3">
                  <c:v>3466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2403328"/>
        <c:axId val="42405248"/>
        <c:axId val="0"/>
      </c:bar3DChart>
      <c:catAx>
        <c:axId val="42403328"/>
        <c:scaling>
          <c:orientation val="minMax"/>
        </c:scaling>
        <c:delete val="0"/>
        <c:axPos val="b"/>
        <c:majorTickMark val="out"/>
        <c:minorTickMark val="none"/>
        <c:tickLblPos val="nextTo"/>
        <c:crossAx val="42405248"/>
        <c:crosses val="autoZero"/>
        <c:auto val="1"/>
        <c:lblAlgn val="ctr"/>
        <c:lblOffset val="100"/>
        <c:noMultiLvlLbl val="0"/>
      </c:catAx>
      <c:valAx>
        <c:axId val="4240524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240332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43001"/>
            <a:ext cx="6781800" cy="1447800"/>
          </a:xfrm>
        </p:spPr>
        <p:txBody>
          <a:bodyPr/>
          <a:lstStyle/>
          <a:p>
            <a:r>
              <a:rPr lang="ro-MO" dirty="0" smtClean="0">
                <a:solidFill>
                  <a:schemeClr val="tx2">
                    <a:lumMod val="75000"/>
                  </a:schemeClr>
                </a:solidFill>
              </a:rPr>
              <a:t>Orase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ro-MO" dirty="0" smtClean="0"/>
              <a:t>Nume si Prenume</a:t>
            </a:r>
            <a:r>
              <a:rPr lang="en-US" dirty="0" smtClean="0"/>
              <a:t>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6514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Paris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Parisul</a:t>
            </a:r>
            <a:r>
              <a:rPr lang="en-US" dirty="0" smtClean="0"/>
              <a:t> are o </a:t>
            </a:r>
            <a:r>
              <a:rPr lang="en-US" dirty="0" err="1" smtClean="0"/>
              <a:t>multime</a:t>
            </a:r>
            <a:r>
              <a:rPr lang="en-US" dirty="0" smtClean="0"/>
              <a:t> de </a:t>
            </a:r>
            <a:r>
              <a:rPr lang="en-US" dirty="0" err="1" smtClean="0"/>
              <a:t>obiective</a:t>
            </a:r>
            <a:r>
              <a:rPr lang="en-US" dirty="0" smtClean="0"/>
              <a:t> </a:t>
            </a:r>
            <a:r>
              <a:rPr lang="en-US" dirty="0" err="1" smtClean="0"/>
              <a:t>turistice</a:t>
            </a:r>
            <a:r>
              <a:rPr lang="en-US" dirty="0" smtClean="0"/>
              <a:t> </a:t>
            </a:r>
            <a:r>
              <a:rPr lang="en-US" dirty="0" err="1" smtClean="0"/>
              <a:t>precum:Turnul</a:t>
            </a:r>
            <a:r>
              <a:rPr lang="en-US" dirty="0" smtClean="0"/>
              <a:t> Eiffel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</a:t>
            </a:r>
            <a:r>
              <a:rPr lang="en-US" dirty="0" err="1" smtClean="0"/>
              <a:t>Muezeul</a:t>
            </a:r>
            <a:r>
              <a:rPr lang="en-US" dirty="0" smtClean="0"/>
              <a:t> </a:t>
            </a:r>
            <a:r>
              <a:rPr lang="en-US" dirty="0" err="1" smtClean="0"/>
              <a:t>Luvru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</a:t>
            </a:r>
            <a:r>
              <a:rPr lang="en-US" dirty="0" err="1" smtClean="0"/>
              <a:t>Catedrala</a:t>
            </a:r>
            <a:r>
              <a:rPr lang="en-US" dirty="0" smtClean="0"/>
              <a:t> Notre-Dame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</a:t>
            </a:r>
            <a:r>
              <a:rPr lang="en-US" dirty="0" err="1" smtClean="0"/>
              <a:t>Arcul</a:t>
            </a:r>
            <a:r>
              <a:rPr lang="en-US" dirty="0" smtClean="0"/>
              <a:t> de </a:t>
            </a:r>
            <a:r>
              <a:rPr lang="en-US" dirty="0" err="1" smtClean="0"/>
              <a:t>Triumf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85381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Roma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Roma </a:t>
            </a:r>
            <a:r>
              <a:rPr lang="en-US" dirty="0" err="1" smtClean="0"/>
              <a:t>este</a:t>
            </a:r>
            <a:r>
              <a:rPr lang="en-US" dirty="0" smtClean="0"/>
              <a:t> un </a:t>
            </a:r>
            <a:r>
              <a:rPr lang="en-US" dirty="0" err="1" smtClean="0"/>
              <a:t>oras</a:t>
            </a:r>
            <a:r>
              <a:rPr lang="en-US" dirty="0" smtClean="0"/>
              <a:t> cu </a:t>
            </a:r>
            <a:r>
              <a:rPr lang="en-US" dirty="0" err="1" smtClean="0"/>
              <a:t>renumite</a:t>
            </a:r>
            <a:r>
              <a:rPr lang="en-US" dirty="0" smtClean="0"/>
              <a:t> </a:t>
            </a:r>
            <a:r>
              <a:rPr lang="en-US" dirty="0" err="1" smtClean="0"/>
              <a:t>obiective</a:t>
            </a:r>
            <a:r>
              <a:rPr lang="en-US" dirty="0" smtClean="0"/>
              <a:t> </a:t>
            </a:r>
            <a:r>
              <a:rPr lang="en-US" dirty="0" err="1" smtClean="0"/>
              <a:t>culturale:Colosseum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                   Pantheon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</a:t>
            </a:r>
            <a:r>
              <a:rPr lang="en-US" dirty="0" err="1" smtClean="0"/>
              <a:t>Trevi</a:t>
            </a:r>
            <a:r>
              <a:rPr lang="en-US" dirty="0" smtClean="0"/>
              <a:t> Fountain</a:t>
            </a:r>
            <a:endParaRPr lang="en-US" dirty="0"/>
          </a:p>
        </p:txBody>
      </p:sp>
      <p:sp>
        <p:nvSpPr>
          <p:cNvPr id="4" name="Up Arrow 3"/>
          <p:cNvSpPr/>
          <p:nvPr/>
        </p:nvSpPr>
        <p:spPr>
          <a:xfrm>
            <a:off x="5410200" y="228600"/>
            <a:ext cx="914400" cy="12954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7913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1860961120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876238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77687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39</Words>
  <Application>Microsoft Office PowerPoint</Application>
  <PresentationFormat>On-screen Show (4:3)</PresentationFormat>
  <Paragraphs>11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Orase</vt:lpstr>
      <vt:lpstr>Paris</vt:lpstr>
      <vt:lpstr>Roma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Orase</dc:title>
  <dc:creator>calin stoian</dc:creator>
  <cp:lastModifiedBy>andreicalin</cp:lastModifiedBy>
  <cp:revision>4</cp:revision>
  <dcterms:created xsi:type="dcterms:W3CDTF">2006-08-16T00:00:00Z</dcterms:created>
  <dcterms:modified xsi:type="dcterms:W3CDTF">2020-01-27T17:53:03Z</dcterms:modified>
</cp:coreProperties>
</file>