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webextensions/webextension3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0" r:id="rId1"/>
  </p:sldMasterIdLst>
  <p:handoutMasterIdLst>
    <p:handoutMasterId r:id="rId16"/>
  </p:handoutMasterIdLst>
  <p:sldIdLst>
    <p:sldId id="256" r:id="rId2"/>
    <p:sldId id="257" r:id="rId3"/>
    <p:sldId id="258" r:id="rId4"/>
    <p:sldId id="270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A2BCD7"/>
    <a:srgbClr val="FF99FF"/>
    <a:srgbClr val="FF5050"/>
    <a:srgbClr val="F01010"/>
    <a:srgbClr val="33CC33"/>
    <a:srgbClr val="0033CC"/>
    <a:srgbClr val="B21694"/>
    <a:srgbClr val="33CCCC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6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E9E6F-9023-419A-926F-652BC501BD4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6E42D08D-13BB-405F-B063-74974F1C8581}">
      <dgm:prSet phldrT="[Text]"/>
      <dgm:spPr/>
      <dgm:t>
        <a:bodyPr/>
        <a:lstStyle/>
        <a:p>
          <a:r>
            <a:rPr lang="ro-RO" dirty="0">
              <a:solidFill>
                <a:schemeClr val="accent3">
                  <a:lumMod val="75000"/>
                </a:schemeClr>
              </a:solidFill>
            </a:rPr>
            <a:t>Glicerină</a:t>
          </a:r>
        </a:p>
      </dgm:t>
    </dgm:pt>
    <dgm:pt modelId="{5F6F275D-6842-44B5-9C64-09F6C98B6847}" type="parTrans" cxnId="{3F0B8163-7A8A-41CC-A1F4-CF06DAB83FF0}">
      <dgm:prSet/>
      <dgm:spPr/>
      <dgm:t>
        <a:bodyPr/>
        <a:lstStyle/>
        <a:p>
          <a:endParaRPr lang="ro-RO"/>
        </a:p>
      </dgm:t>
    </dgm:pt>
    <dgm:pt modelId="{708F5D14-C452-4E35-AA28-746F49073053}" type="sibTrans" cxnId="{3F0B8163-7A8A-41CC-A1F4-CF06DAB83FF0}">
      <dgm:prSet/>
      <dgm:spPr/>
      <dgm:t>
        <a:bodyPr/>
        <a:lstStyle/>
        <a:p>
          <a:endParaRPr lang="ro-RO"/>
        </a:p>
      </dgm:t>
    </dgm:pt>
    <dgm:pt modelId="{CF590B2D-7F2C-4263-AD71-0A197C89354D}" type="asst">
      <dgm:prSet phldrT="[Text]"/>
      <dgm:spPr/>
      <dgm:t>
        <a:bodyPr/>
        <a:lstStyle/>
        <a:p>
          <a:r>
            <a:rPr lang="ro-RO" dirty="0">
              <a:solidFill>
                <a:srgbClr val="F01010"/>
              </a:solidFill>
            </a:rPr>
            <a:t>Soluții farmaceutice</a:t>
          </a:r>
        </a:p>
      </dgm:t>
    </dgm:pt>
    <dgm:pt modelId="{A7533958-D15E-4102-ADCD-C6E113829EDC}" type="parTrans" cxnId="{DB30FD08-81EC-496E-A53F-7CD90B957ED8}">
      <dgm:prSet/>
      <dgm:spPr/>
      <dgm:t>
        <a:bodyPr/>
        <a:lstStyle/>
        <a:p>
          <a:endParaRPr lang="ro-RO"/>
        </a:p>
      </dgm:t>
    </dgm:pt>
    <dgm:pt modelId="{8F4133F7-CABE-477B-8233-3FEF0488A441}" type="sibTrans" cxnId="{DB30FD08-81EC-496E-A53F-7CD90B957ED8}">
      <dgm:prSet/>
      <dgm:spPr/>
      <dgm:t>
        <a:bodyPr/>
        <a:lstStyle/>
        <a:p>
          <a:endParaRPr lang="ro-RO"/>
        </a:p>
      </dgm:t>
    </dgm:pt>
    <dgm:pt modelId="{ED6376DF-ADC4-4E94-9713-812EE61302B7}">
      <dgm:prSet phldrT="[Text]"/>
      <dgm:spPr/>
      <dgm:t>
        <a:bodyPr/>
        <a:lstStyle/>
        <a:p>
          <a:r>
            <a:rPr lang="ro-RO" dirty="0">
              <a:solidFill>
                <a:srgbClr val="0070C0"/>
              </a:solidFill>
            </a:rPr>
            <a:t>Produse cosmetice</a:t>
          </a:r>
        </a:p>
      </dgm:t>
    </dgm:pt>
    <dgm:pt modelId="{CD63A6A3-7C86-40C0-8662-9042D7919A38}" type="parTrans" cxnId="{D263479B-FE38-4BAF-8121-DDAAC17ED107}">
      <dgm:prSet/>
      <dgm:spPr/>
      <dgm:t>
        <a:bodyPr/>
        <a:lstStyle/>
        <a:p>
          <a:endParaRPr lang="ro-RO"/>
        </a:p>
      </dgm:t>
    </dgm:pt>
    <dgm:pt modelId="{1A779D42-1D15-4C97-8D44-44D7AB9A8DF5}" type="sibTrans" cxnId="{D263479B-FE38-4BAF-8121-DDAAC17ED107}">
      <dgm:prSet/>
      <dgm:spPr/>
      <dgm:t>
        <a:bodyPr/>
        <a:lstStyle/>
        <a:p>
          <a:endParaRPr lang="ro-RO"/>
        </a:p>
      </dgm:t>
    </dgm:pt>
    <dgm:pt modelId="{B6846ECD-AFE3-4748-B51B-25765FE6F468}">
      <dgm:prSet phldrT="[Text]"/>
      <dgm:spPr/>
      <dgm:t>
        <a:bodyPr/>
        <a:lstStyle/>
        <a:p>
          <a:r>
            <a:rPr lang="ro-RO" dirty="0">
              <a:solidFill>
                <a:srgbClr val="7030A0"/>
              </a:solidFill>
            </a:rPr>
            <a:t>Materiale plastice</a:t>
          </a:r>
        </a:p>
      </dgm:t>
    </dgm:pt>
    <dgm:pt modelId="{C41130EF-A212-418E-8F72-90B28D5BC668}" type="parTrans" cxnId="{2E6CB2CF-99BE-469E-814E-610160CF5218}">
      <dgm:prSet/>
      <dgm:spPr/>
      <dgm:t>
        <a:bodyPr/>
        <a:lstStyle/>
        <a:p>
          <a:endParaRPr lang="ro-RO"/>
        </a:p>
      </dgm:t>
    </dgm:pt>
    <dgm:pt modelId="{39B633A7-05E4-4CF1-83D6-E160D225887B}" type="sibTrans" cxnId="{2E6CB2CF-99BE-469E-814E-610160CF5218}">
      <dgm:prSet/>
      <dgm:spPr/>
      <dgm:t>
        <a:bodyPr/>
        <a:lstStyle/>
        <a:p>
          <a:endParaRPr lang="ro-RO"/>
        </a:p>
      </dgm:t>
    </dgm:pt>
    <dgm:pt modelId="{01A798A9-C687-4B7C-A167-7AE390CB5FC6}">
      <dgm:prSet phldrT="[Text]"/>
      <dgm:spPr/>
      <dgm:t>
        <a:bodyPr/>
        <a:lstStyle/>
        <a:p>
          <a:r>
            <a:rPr lang="ro-RO" dirty="0">
              <a:solidFill>
                <a:srgbClr val="FF5050"/>
              </a:solidFill>
            </a:rPr>
            <a:t>Produse alimentare</a:t>
          </a:r>
        </a:p>
      </dgm:t>
    </dgm:pt>
    <dgm:pt modelId="{43D113DC-555F-4482-9318-D88477C9BF76}" type="parTrans" cxnId="{1F41FE00-2039-4AC1-85C9-6D6F0462D37A}">
      <dgm:prSet/>
      <dgm:spPr/>
      <dgm:t>
        <a:bodyPr/>
        <a:lstStyle/>
        <a:p>
          <a:endParaRPr lang="ro-RO"/>
        </a:p>
      </dgm:t>
    </dgm:pt>
    <dgm:pt modelId="{C168A19B-FA81-45DC-A705-112A5D61E6D6}" type="sibTrans" cxnId="{1F41FE00-2039-4AC1-85C9-6D6F0462D37A}">
      <dgm:prSet/>
      <dgm:spPr/>
      <dgm:t>
        <a:bodyPr/>
        <a:lstStyle/>
        <a:p>
          <a:endParaRPr lang="ro-RO"/>
        </a:p>
      </dgm:t>
    </dgm:pt>
    <dgm:pt modelId="{5D594F86-7AE5-46AC-9104-AEF02A8032DA}" type="pres">
      <dgm:prSet presAssocID="{23BE9E6F-9023-419A-926F-652BC501BD4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78F2A3B-8029-4135-ACAD-11D39DB45529}" type="pres">
      <dgm:prSet presAssocID="{6E42D08D-13BB-405F-B063-74974F1C8581}" presName="hierRoot1" presStyleCnt="0"/>
      <dgm:spPr/>
    </dgm:pt>
    <dgm:pt modelId="{75365D4C-42D1-4606-8901-B46E92B19EF0}" type="pres">
      <dgm:prSet presAssocID="{6E42D08D-13BB-405F-B063-74974F1C8581}" presName="composite" presStyleCnt="0"/>
      <dgm:spPr/>
    </dgm:pt>
    <dgm:pt modelId="{CBA6E32B-2DDA-459E-8358-DFDD875B4705}" type="pres">
      <dgm:prSet presAssocID="{6E42D08D-13BB-405F-B063-74974F1C8581}" presName="background" presStyleLbl="node0" presStyleIdx="0" presStyleCnt="1"/>
      <dgm:spPr/>
    </dgm:pt>
    <dgm:pt modelId="{6C05E077-94BE-423B-920F-45AC8D1BEE5F}" type="pres">
      <dgm:prSet presAssocID="{6E42D08D-13BB-405F-B063-74974F1C8581}" presName="text" presStyleLbl="fgAcc0" presStyleIdx="0" presStyleCnt="1" custAng="0">
        <dgm:presLayoutVars>
          <dgm:chPref val="3"/>
        </dgm:presLayoutVars>
      </dgm:prSet>
      <dgm:spPr/>
    </dgm:pt>
    <dgm:pt modelId="{77FAE75A-43FA-45C8-94EA-52D3F102672D}" type="pres">
      <dgm:prSet presAssocID="{6E42D08D-13BB-405F-B063-74974F1C8581}" presName="hierChild2" presStyleCnt="0"/>
      <dgm:spPr/>
    </dgm:pt>
    <dgm:pt modelId="{0131A6B4-7D43-46D0-86B6-E3CAD1351F1D}" type="pres">
      <dgm:prSet presAssocID="{A7533958-D15E-4102-ADCD-C6E113829EDC}" presName="Name10" presStyleLbl="parChTrans1D2" presStyleIdx="0" presStyleCnt="4"/>
      <dgm:spPr/>
    </dgm:pt>
    <dgm:pt modelId="{F2E59514-77F0-4EC0-A498-B7C6EF628250}" type="pres">
      <dgm:prSet presAssocID="{CF590B2D-7F2C-4263-AD71-0A197C89354D}" presName="hierRoot2" presStyleCnt="0"/>
      <dgm:spPr/>
    </dgm:pt>
    <dgm:pt modelId="{73C28984-5FF8-4F59-B2A2-8D40599693AA}" type="pres">
      <dgm:prSet presAssocID="{CF590B2D-7F2C-4263-AD71-0A197C89354D}" presName="composite2" presStyleCnt="0"/>
      <dgm:spPr/>
    </dgm:pt>
    <dgm:pt modelId="{3C9C6F29-3999-4FFF-84DD-86D062FF3195}" type="pres">
      <dgm:prSet presAssocID="{CF590B2D-7F2C-4263-AD71-0A197C89354D}" presName="background2" presStyleLbl="asst1" presStyleIdx="0" presStyleCnt="1"/>
      <dgm:spPr/>
    </dgm:pt>
    <dgm:pt modelId="{C3E34438-DEA8-4A69-BEDB-17885DB59BAE}" type="pres">
      <dgm:prSet presAssocID="{CF590B2D-7F2C-4263-AD71-0A197C89354D}" presName="text2" presStyleLbl="fgAcc2" presStyleIdx="0" presStyleCnt="4">
        <dgm:presLayoutVars>
          <dgm:chPref val="3"/>
        </dgm:presLayoutVars>
      </dgm:prSet>
      <dgm:spPr/>
    </dgm:pt>
    <dgm:pt modelId="{0B583F34-DD0F-4D09-A7FC-3F23F3345EAA}" type="pres">
      <dgm:prSet presAssocID="{CF590B2D-7F2C-4263-AD71-0A197C89354D}" presName="hierChild3" presStyleCnt="0"/>
      <dgm:spPr/>
    </dgm:pt>
    <dgm:pt modelId="{7ED341BF-9221-4AFF-A58C-2B0D1FE52D82}" type="pres">
      <dgm:prSet presAssocID="{CD63A6A3-7C86-40C0-8662-9042D7919A38}" presName="Name10" presStyleLbl="parChTrans1D2" presStyleIdx="1" presStyleCnt="4"/>
      <dgm:spPr/>
    </dgm:pt>
    <dgm:pt modelId="{3CD447BA-C686-461A-AFF1-1B86C002A270}" type="pres">
      <dgm:prSet presAssocID="{ED6376DF-ADC4-4E94-9713-812EE61302B7}" presName="hierRoot2" presStyleCnt="0"/>
      <dgm:spPr/>
    </dgm:pt>
    <dgm:pt modelId="{F3CDD11B-909B-475B-AB6D-EDC92F67B793}" type="pres">
      <dgm:prSet presAssocID="{ED6376DF-ADC4-4E94-9713-812EE61302B7}" presName="composite2" presStyleCnt="0"/>
      <dgm:spPr/>
    </dgm:pt>
    <dgm:pt modelId="{DF757CF8-E1E3-40F2-9400-DDD1FF8A79D8}" type="pres">
      <dgm:prSet presAssocID="{ED6376DF-ADC4-4E94-9713-812EE61302B7}" presName="background2" presStyleLbl="node2" presStyleIdx="0" presStyleCnt="3"/>
      <dgm:spPr/>
    </dgm:pt>
    <dgm:pt modelId="{A3E2E9A7-3607-4FE2-9EEE-6581903A743F}" type="pres">
      <dgm:prSet presAssocID="{ED6376DF-ADC4-4E94-9713-812EE61302B7}" presName="text2" presStyleLbl="fgAcc2" presStyleIdx="1" presStyleCnt="4">
        <dgm:presLayoutVars>
          <dgm:chPref val="3"/>
        </dgm:presLayoutVars>
      </dgm:prSet>
      <dgm:spPr/>
    </dgm:pt>
    <dgm:pt modelId="{81227234-038E-49F4-9EFE-4A88BAF17E92}" type="pres">
      <dgm:prSet presAssocID="{ED6376DF-ADC4-4E94-9713-812EE61302B7}" presName="hierChild3" presStyleCnt="0"/>
      <dgm:spPr/>
    </dgm:pt>
    <dgm:pt modelId="{34D3FE62-2461-455D-AAFC-68F7CF9A99DD}" type="pres">
      <dgm:prSet presAssocID="{C41130EF-A212-418E-8F72-90B28D5BC668}" presName="Name10" presStyleLbl="parChTrans1D2" presStyleIdx="2" presStyleCnt="4"/>
      <dgm:spPr/>
    </dgm:pt>
    <dgm:pt modelId="{731929FC-4E07-4D52-A8C2-07C1633E6710}" type="pres">
      <dgm:prSet presAssocID="{B6846ECD-AFE3-4748-B51B-25765FE6F468}" presName="hierRoot2" presStyleCnt="0"/>
      <dgm:spPr/>
    </dgm:pt>
    <dgm:pt modelId="{110AB1E5-3626-4144-A90A-957857403942}" type="pres">
      <dgm:prSet presAssocID="{B6846ECD-AFE3-4748-B51B-25765FE6F468}" presName="composite2" presStyleCnt="0"/>
      <dgm:spPr/>
    </dgm:pt>
    <dgm:pt modelId="{46E9E191-E861-4791-B1DA-C33FF7A006BC}" type="pres">
      <dgm:prSet presAssocID="{B6846ECD-AFE3-4748-B51B-25765FE6F468}" presName="background2" presStyleLbl="node2" presStyleIdx="1" presStyleCnt="3"/>
      <dgm:spPr/>
    </dgm:pt>
    <dgm:pt modelId="{8174F276-368C-4A60-A3C7-E7A11CF3B4D3}" type="pres">
      <dgm:prSet presAssocID="{B6846ECD-AFE3-4748-B51B-25765FE6F468}" presName="text2" presStyleLbl="fgAcc2" presStyleIdx="2" presStyleCnt="4">
        <dgm:presLayoutVars>
          <dgm:chPref val="3"/>
        </dgm:presLayoutVars>
      </dgm:prSet>
      <dgm:spPr/>
    </dgm:pt>
    <dgm:pt modelId="{AE363FFC-8098-481D-8F5B-7BAEC87D102B}" type="pres">
      <dgm:prSet presAssocID="{B6846ECD-AFE3-4748-B51B-25765FE6F468}" presName="hierChild3" presStyleCnt="0"/>
      <dgm:spPr/>
    </dgm:pt>
    <dgm:pt modelId="{1C3BD40F-3970-4F62-9183-33854B06C8B1}" type="pres">
      <dgm:prSet presAssocID="{43D113DC-555F-4482-9318-D88477C9BF76}" presName="Name10" presStyleLbl="parChTrans1D2" presStyleIdx="3" presStyleCnt="4"/>
      <dgm:spPr/>
    </dgm:pt>
    <dgm:pt modelId="{E5C31752-FD9C-4B40-93C1-A22E965C46B2}" type="pres">
      <dgm:prSet presAssocID="{01A798A9-C687-4B7C-A167-7AE390CB5FC6}" presName="hierRoot2" presStyleCnt="0"/>
      <dgm:spPr/>
    </dgm:pt>
    <dgm:pt modelId="{803DF568-4D2E-4AF0-8695-2DA99D741541}" type="pres">
      <dgm:prSet presAssocID="{01A798A9-C687-4B7C-A167-7AE390CB5FC6}" presName="composite2" presStyleCnt="0"/>
      <dgm:spPr/>
    </dgm:pt>
    <dgm:pt modelId="{96EC3569-8248-42BC-89D3-03BD293ADE9E}" type="pres">
      <dgm:prSet presAssocID="{01A798A9-C687-4B7C-A167-7AE390CB5FC6}" presName="background2" presStyleLbl="node2" presStyleIdx="2" presStyleCnt="3"/>
      <dgm:spPr/>
    </dgm:pt>
    <dgm:pt modelId="{5B63BB59-5040-446E-BB0D-E29CC024C3B2}" type="pres">
      <dgm:prSet presAssocID="{01A798A9-C687-4B7C-A167-7AE390CB5FC6}" presName="text2" presStyleLbl="fgAcc2" presStyleIdx="3" presStyleCnt="4">
        <dgm:presLayoutVars>
          <dgm:chPref val="3"/>
        </dgm:presLayoutVars>
      </dgm:prSet>
      <dgm:spPr/>
    </dgm:pt>
    <dgm:pt modelId="{7C075999-0B26-4BEF-8269-7DAF61665BB0}" type="pres">
      <dgm:prSet presAssocID="{01A798A9-C687-4B7C-A167-7AE390CB5FC6}" presName="hierChild3" presStyleCnt="0"/>
      <dgm:spPr/>
    </dgm:pt>
  </dgm:ptLst>
  <dgm:cxnLst>
    <dgm:cxn modelId="{1F41FE00-2039-4AC1-85C9-6D6F0462D37A}" srcId="{6E42D08D-13BB-405F-B063-74974F1C8581}" destId="{01A798A9-C687-4B7C-A167-7AE390CB5FC6}" srcOrd="3" destOrd="0" parTransId="{43D113DC-555F-4482-9318-D88477C9BF76}" sibTransId="{C168A19B-FA81-45DC-A705-112A5D61E6D6}"/>
    <dgm:cxn modelId="{C0D68506-3731-479D-8FE4-855BFDF6538B}" type="presOf" srcId="{23BE9E6F-9023-419A-926F-652BC501BD4E}" destId="{5D594F86-7AE5-46AC-9104-AEF02A8032DA}" srcOrd="0" destOrd="0" presId="urn:microsoft.com/office/officeart/2005/8/layout/hierarchy1"/>
    <dgm:cxn modelId="{DB30FD08-81EC-496E-A53F-7CD90B957ED8}" srcId="{6E42D08D-13BB-405F-B063-74974F1C8581}" destId="{CF590B2D-7F2C-4263-AD71-0A197C89354D}" srcOrd="0" destOrd="0" parTransId="{A7533958-D15E-4102-ADCD-C6E113829EDC}" sibTransId="{8F4133F7-CABE-477B-8233-3FEF0488A441}"/>
    <dgm:cxn modelId="{9EDA9F09-09D4-456B-95E5-49133EA8E088}" type="presOf" srcId="{C41130EF-A212-418E-8F72-90B28D5BC668}" destId="{34D3FE62-2461-455D-AAFC-68F7CF9A99DD}" srcOrd="0" destOrd="0" presId="urn:microsoft.com/office/officeart/2005/8/layout/hierarchy1"/>
    <dgm:cxn modelId="{BB27241A-8DC1-4252-B219-E6EA7BBA0AD9}" type="presOf" srcId="{6E42D08D-13BB-405F-B063-74974F1C8581}" destId="{6C05E077-94BE-423B-920F-45AC8D1BEE5F}" srcOrd="0" destOrd="0" presId="urn:microsoft.com/office/officeart/2005/8/layout/hierarchy1"/>
    <dgm:cxn modelId="{EFB03D28-5977-4AFF-94CF-4ECEE7033D02}" type="presOf" srcId="{CF590B2D-7F2C-4263-AD71-0A197C89354D}" destId="{C3E34438-DEA8-4A69-BEDB-17885DB59BAE}" srcOrd="0" destOrd="0" presId="urn:microsoft.com/office/officeart/2005/8/layout/hierarchy1"/>
    <dgm:cxn modelId="{3F0B8163-7A8A-41CC-A1F4-CF06DAB83FF0}" srcId="{23BE9E6F-9023-419A-926F-652BC501BD4E}" destId="{6E42D08D-13BB-405F-B063-74974F1C8581}" srcOrd="0" destOrd="0" parTransId="{5F6F275D-6842-44B5-9C64-09F6C98B6847}" sibTransId="{708F5D14-C452-4E35-AA28-746F49073053}"/>
    <dgm:cxn modelId="{5A22FE49-FD7A-4263-9A75-6E4F8A0E66A8}" type="presOf" srcId="{01A798A9-C687-4B7C-A167-7AE390CB5FC6}" destId="{5B63BB59-5040-446E-BB0D-E29CC024C3B2}" srcOrd="0" destOrd="0" presId="urn:microsoft.com/office/officeart/2005/8/layout/hierarchy1"/>
    <dgm:cxn modelId="{701A9376-C31A-4D04-8AE0-875134E9BDAF}" type="presOf" srcId="{43D113DC-555F-4482-9318-D88477C9BF76}" destId="{1C3BD40F-3970-4F62-9183-33854B06C8B1}" srcOrd="0" destOrd="0" presId="urn:microsoft.com/office/officeart/2005/8/layout/hierarchy1"/>
    <dgm:cxn modelId="{D5C7B983-F521-4D3D-9231-DD97AFCEF163}" type="presOf" srcId="{A7533958-D15E-4102-ADCD-C6E113829EDC}" destId="{0131A6B4-7D43-46D0-86B6-E3CAD1351F1D}" srcOrd="0" destOrd="0" presId="urn:microsoft.com/office/officeart/2005/8/layout/hierarchy1"/>
    <dgm:cxn modelId="{D263479B-FE38-4BAF-8121-DDAAC17ED107}" srcId="{6E42D08D-13BB-405F-B063-74974F1C8581}" destId="{ED6376DF-ADC4-4E94-9713-812EE61302B7}" srcOrd="1" destOrd="0" parTransId="{CD63A6A3-7C86-40C0-8662-9042D7919A38}" sibTransId="{1A779D42-1D15-4C97-8D44-44D7AB9A8DF5}"/>
    <dgm:cxn modelId="{C1734A9D-4BB5-4E5F-A5B8-9C8176CA8D4C}" type="presOf" srcId="{ED6376DF-ADC4-4E94-9713-812EE61302B7}" destId="{A3E2E9A7-3607-4FE2-9EEE-6581903A743F}" srcOrd="0" destOrd="0" presId="urn:microsoft.com/office/officeart/2005/8/layout/hierarchy1"/>
    <dgm:cxn modelId="{25BD57B7-1E69-42E0-AA07-45047DA4C6B5}" type="presOf" srcId="{CD63A6A3-7C86-40C0-8662-9042D7919A38}" destId="{7ED341BF-9221-4AFF-A58C-2B0D1FE52D82}" srcOrd="0" destOrd="0" presId="urn:microsoft.com/office/officeart/2005/8/layout/hierarchy1"/>
    <dgm:cxn modelId="{2E6CB2CF-99BE-469E-814E-610160CF5218}" srcId="{6E42D08D-13BB-405F-B063-74974F1C8581}" destId="{B6846ECD-AFE3-4748-B51B-25765FE6F468}" srcOrd="2" destOrd="0" parTransId="{C41130EF-A212-418E-8F72-90B28D5BC668}" sibTransId="{39B633A7-05E4-4CF1-83D6-E160D225887B}"/>
    <dgm:cxn modelId="{4E700DEF-99AD-4847-89D7-DC7D2F83B214}" type="presOf" srcId="{B6846ECD-AFE3-4748-B51B-25765FE6F468}" destId="{8174F276-368C-4A60-A3C7-E7A11CF3B4D3}" srcOrd="0" destOrd="0" presId="urn:microsoft.com/office/officeart/2005/8/layout/hierarchy1"/>
    <dgm:cxn modelId="{6BD13A73-8582-4A85-AECA-252D212F6324}" type="presParOf" srcId="{5D594F86-7AE5-46AC-9104-AEF02A8032DA}" destId="{778F2A3B-8029-4135-ACAD-11D39DB45529}" srcOrd="0" destOrd="0" presId="urn:microsoft.com/office/officeart/2005/8/layout/hierarchy1"/>
    <dgm:cxn modelId="{2100B495-1141-451E-9E8F-7C11B4125280}" type="presParOf" srcId="{778F2A3B-8029-4135-ACAD-11D39DB45529}" destId="{75365D4C-42D1-4606-8901-B46E92B19EF0}" srcOrd="0" destOrd="0" presId="urn:microsoft.com/office/officeart/2005/8/layout/hierarchy1"/>
    <dgm:cxn modelId="{D2925288-07F1-42CE-80A1-A8CEB2C64844}" type="presParOf" srcId="{75365D4C-42D1-4606-8901-B46E92B19EF0}" destId="{CBA6E32B-2DDA-459E-8358-DFDD875B4705}" srcOrd="0" destOrd="0" presId="urn:microsoft.com/office/officeart/2005/8/layout/hierarchy1"/>
    <dgm:cxn modelId="{129D8CF8-DC29-442F-9E2B-8F0D728B44A1}" type="presParOf" srcId="{75365D4C-42D1-4606-8901-B46E92B19EF0}" destId="{6C05E077-94BE-423B-920F-45AC8D1BEE5F}" srcOrd="1" destOrd="0" presId="urn:microsoft.com/office/officeart/2005/8/layout/hierarchy1"/>
    <dgm:cxn modelId="{DFB493E0-EBB5-483D-AA53-1CC3C2E1307A}" type="presParOf" srcId="{778F2A3B-8029-4135-ACAD-11D39DB45529}" destId="{77FAE75A-43FA-45C8-94EA-52D3F102672D}" srcOrd="1" destOrd="0" presId="urn:microsoft.com/office/officeart/2005/8/layout/hierarchy1"/>
    <dgm:cxn modelId="{363C0485-F4F3-4033-AADC-E05135F8A49C}" type="presParOf" srcId="{77FAE75A-43FA-45C8-94EA-52D3F102672D}" destId="{0131A6B4-7D43-46D0-86B6-E3CAD1351F1D}" srcOrd="0" destOrd="0" presId="urn:microsoft.com/office/officeart/2005/8/layout/hierarchy1"/>
    <dgm:cxn modelId="{8F0D6005-CA4F-4AFE-ABA1-091F83EF651D}" type="presParOf" srcId="{77FAE75A-43FA-45C8-94EA-52D3F102672D}" destId="{F2E59514-77F0-4EC0-A498-B7C6EF628250}" srcOrd="1" destOrd="0" presId="urn:microsoft.com/office/officeart/2005/8/layout/hierarchy1"/>
    <dgm:cxn modelId="{722A5080-AF6D-43F5-A0B1-BE8ACC95C1A4}" type="presParOf" srcId="{F2E59514-77F0-4EC0-A498-B7C6EF628250}" destId="{73C28984-5FF8-4F59-B2A2-8D40599693AA}" srcOrd="0" destOrd="0" presId="urn:microsoft.com/office/officeart/2005/8/layout/hierarchy1"/>
    <dgm:cxn modelId="{D5F2BE27-BA9E-4995-8CA1-B581B912B0C1}" type="presParOf" srcId="{73C28984-5FF8-4F59-B2A2-8D40599693AA}" destId="{3C9C6F29-3999-4FFF-84DD-86D062FF3195}" srcOrd="0" destOrd="0" presId="urn:microsoft.com/office/officeart/2005/8/layout/hierarchy1"/>
    <dgm:cxn modelId="{B914B3FD-6DB3-4A80-A524-F55477D2C4CC}" type="presParOf" srcId="{73C28984-5FF8-4F59-B2A2-8D40599693AA}" destId="{C3E34438-DEA8-4A69-BEDB-17885DB59BAE}" srcOrd="1" destOrd="0" presId="urn:microsoft.com/office/officeart/2005/8/layout/hierarchy1"/>
    <dgm:cxn modelId="{8298397E-1F5F-4A57-8F28-31D12CB0D528}" type="presParOf" srcId="{F2E59514-77F0-4EC0-A498-B7C6EF628250}" destId="{0B583F34-DD0F-4D09-A7FC-3F23F3345EAA}" srcOrd="1" destOrd="0" presId="urn:microsoft.com/office/officeart/2005/8/layout/hierarchy1"/>
    <dgm:cxn modelId="{2A730A7D-8BD9-44BC-BEC1-B34EC482A789}" type="presParOf" srcId="{77FAE75A-43FA-45C8-94EA-52D3F102672D}" destId="{7ED341BF-9221-4AFF-A58C-2B0D1FE52D82}" srcOrd="2" destOrd="0" presId="urn:microsoft.com/office/officeart/2005/8/layout/hierarchy1"/>
    <dgm:cxn modelId="{C9889982-4AD0-4D92-9FE0-A16C349CD2A0}" type="presParOf" srcId="{77FAE75A-43FA-45C8-94EA-52D3F102672D}" destId="{3CD447BA-C686-461A-AFF1-1B86C002A270}" srcOrd="3" destOrd="0" presId="urn:microsoft.com/office/officeart/2005/8/layout/hierarchy1"/>
    <dgm:cxn modelId="{69778793-E912-4AC6-A508-B73A742EE9A6}" type="presParOf" srcId="{3CD447BA-C686-461A-AFF1-1B86C002A270}" destId="{F3CDD11B-909B-475B-AB6D-EDC92F67B793}" srcOrd="0" destOrd="0" presId="urn:microsoft.com/office/officeart/2005/8/layout/hierarchy1"/>
    <dgm:cxn modelId="{A487AAE0-EACB-4B12-9F62-30FFC6808A11}" type="presParOf" srcId="{F3CDD11B-909B-475B-AB6D-EDC92F67B793}" destId="{DF757CF8-E1E3-40F2-9400-DDD1FF8A79D8}" srcOrd="0" destOrd="0" presId="urn:microsoft.com/office/officeart/2005/8/layout/hierarchy1"/>
    <dgm:cxn modelId="{60E69A3D-B45F-4180-8127-91EAA1D889D1}" type="presParOf" srcId="{F3CDD11B-909B-475B-AB6D-EDC92F67B793}" destId="{A3E2E9A7-3607-4FE2-9EEE-6581903A743F}" srcOrd="1" destOrd="0" presId="urn:microsoft.com/office/officeart/2005/8/layout/hierarchy1"/>
    <dgm:cxn modelId="{6AFC694A-567A-4612-BA7A-1C722F7D7F87}" type="presParOf" srcId="{3CD447BA-C686-461A-AFF1-1B86C002A270}" destId="{81227234-038E-49F4-9EFE-4A88BAF17E92}" srcOrd="1" destOrd="0" presId="urn:microsoft.com/office/officeart/2005/8/layout/hierarchy1"/>
    <dgm:cxn modelId="{8C8C8BE5-9AFE-43DB-8511-90AFD0F2432D}" type="presParOf" srcId="{77FAE75A-43FA-45C8-94EA-52D3F102672D}" destId="{34D3FE62-2461-455D-AAFC-68F7CF9A99DD}" srcOrd="4" destOrd="0" presId="urn:microsoft.com/office/officeart/2005/8/layout/hierarchy1"/>
    <dgm:cxn modelId="{2A879A0F-46D8-4D54-8063-3E37A1C41F40}" type="presParOf" srcId="{77FAE75A-43FA-45C8-94EA-52D3F102672D}" destId="{731929FC-4E07-4D52-A8C2-07C1633E6710}" srcOrd="5" destOrd="0" presId="urn:microsoft.com/office/officeart/2005/8/layout/hierarchy1"/>
    <dgm:cxn modelId="{FDC5C0AD-9A4F-4D8D-837D-E82F218B6236}" type="presParOf" srcId="{731929FC-4E07-4D52-A8C2-07C1633E6710}" destId="{110AB1E5-3626-4144-A90A-957857403942}" srcOrd="0" destOrd="0" presId="urn:microsoft.com/office/officeart/2005/8/layout/hierarchy1"/>
    <dgm:cxn modelId="{295752F1-49DE-4758-8462-BE55717AF54C}" type="presParOf" srcId="{110AB1E5-3626-4144-A90A-957857403942}" destId="{46E9E191-E861-4791-B1DA-C33FF7A006BC}" srcOrd="0" destOrd="0" presId="urn:microsoft.com/office/officeart/2005/8/layout/hierarchy1"/>
    <dgm:cxn modelId="{0E29EC56-3188-411A-A479-2FEF2AD6E68A}" type="presParOf" srcId="{110AB1E5-3626-4144-A90A-957857403942}" destId="{8174F276-368C-4A60-A3C7-E7A11CF3B4D3}" srcOrd="1" destOrd="0" presId="urn:microsoft.com/office/officeart/2005/8/layout/hierarchy1"/>
    <dgm:cxn modelId="{CB5568EE-4CD1-4961-9400-B5A1FF4D66EB}" type="presParOf" srcId="{731929FC-4E07-4D52-A8C2-07C1633E6710}" destId="{AE363FFC-8098-481D-8F5B-7BAEC87D102B}" srcOrd="1" destOrd="0" presId="urn:microsoft.com/office/officeart/2005/8/layout/hierarchy1"/>
    <dgm:cxn modelId="{F44EAC22-9498-4318-A57F-0C2EF12C2E38}" type="presParOf" srcId="{77FAE75A-43FA-45C8-94EA-52D3F102672D}" destId="{1C3BD40F-3970-4F62-9183-33854B06C8B1}" srcOrd="6" destOrd="0" presId="urn:microsoft.com/office/officeart/2005/8/layout/hierarchy1"/>
    <dgm:cxn modelId="{968BE24A-4154-4982-9946-29DE5F161C9A}" type="presParOf" srcId="{77FAE75A-43FA-45C8-94EA-52D3F102672D}" destId="{E5C31752-FD9C-4B40-93C1-A22E965C46B2}" srcOrd="7" destOrd="0" presId="urn:microsoft.com/office/officeart/2005/8/layout/hierarchy1"/>
    <dgm:cxn modelId="{59423191-0D99-4304-898D-66D0ABD5819A}" type="presParOf" srcId="{E5C31752-FD9C-4B40-93C1-A22E965C46B2}" destId="{803DF568-4D2E-4AF0-8695-2DA99D741541}" srcOrd="0" destOrd="0" presId="urn:microsoft.com/office/officeart/2005/8/layout/hierarchy1"/>
    <dgm:cxn modelId="{39062E82-6C48-4B1A-B558-3A8699FAD878}" type="presParOf" srcId="{803DF568-4D2E-4AF0-8695-2DA99D741541}" destId="{96EC3569-8248-42BC-89D3-03BD293ADE9E}" srcOrd="0" destOrd="0" presId="urn:microsoft.com/office/officeart/2005/8/layout/hierarchy1"/>
    <dgm:cxn modelId="{63D53A1B-E2F9-4B1E-A787-3513B5F83B15}" type="presParOf" srcId="{803DF568-4D2E-4AF0-8695-2DA99D741541}" destId="{5B63BB59-5040-446E-BB0D-E29CC024C3B2}" srcOrd="1" destOrd="0" presId="urn:microsoft.com/office/officeart/2005/8/layout/hierarchy1"/>
    <dgm:cxn modelId="{E8EE94D6-9372-4463-8A8C-4033732DB7BD}" type="presParOf" srcId="{E5C31752-FD9C-4B40-93C1-A22E965C46B2}" destId="{7C075999-0B26-4BEF-8269-7DAF61665BB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74774B-8A4D-48A9-9EEA-BEC3246556F0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C8613120-AA1C-4275-93DC-57188C21D1D5}">
      <dgm:prSet phldrT="[Text]"/>
      <dgm:spPr>
        <a:solidFill>
          <a:srgbClr val="00B050"/>
        </a:solidFill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r>
            <a:rPr lang="ro-RO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Etanol</a:t>
          </a:r>
        </a:p>
      </dgm:t>
    </dgm:pt>
    <dgm:pt modelId="{EE237AE7-75BE-4C26-A86D-C6F0570BFCDD}" type="parTrans" cxnId="{EED4C581-1D7A-4E37-9C02-D7199954F74A}">
      <dgm:prSet/>
      <dgm:spPr/>
      <dgm:t>
        <a:bodyPr/>
        <a:lstStyle/>
        <a:p>
          <a:endParaRPr lang="ro-RO"/>
        </a:p>
      </dgm:t>
    </dgm:pt>
    <dgm:pt modelId="{EA75B410-ECFB-4125-ACC8-0FBDB34E29F9}" type="sibTrans" cxnId="{EED4C581-1D7A-4E37-9C02-D7199954F74A}">
      <dgm:prSet/>
      <dgm:spPr/>
      <dgm:t>
        <a:bodyPr/>
        <a:lstStyle/>
        <a:p>
          <a:endParaRPr lang="ro-RO"/>
        </a:p>
      </dgm:t>
    </dgm:pt>
    <dgm:pt modelId="{9CE77B38-6EB9-49F1-B181-A3D98854C819}">
      <dgm:prSet phldrT="[Text]"/>
      <dgm:spPr>
        <a:solidFill>
          <a:schemeClr val="accent6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o-RO" dirty="0">
              <a:solidFill>
                <a:srgbClr val="A2BCD7"/>
              </a:solidFill>
            </a:rPr>
            <a:t>Dezinfectant</a:t>
          </a:r>
        </a:p>
      </dgm:t>
    </dgm:pt>
    <dgm:pt modelId="{716FB42D-1D3B-4D23-8176-4077BF53BA6D}" type="parTrans" cxnId="{4E1B71CC-82AE-41F9-9DFB-5177B6FAD70D}">
      <dgm:prSet/>
      <dgm:spPr/>
      <dgm:t>
        <a:bodyPr/>
        <a:lstStyle/>
        <a:p>
          <a:endParaRPr lang="ro-RO"/>
        </a:p>
      </dgm:t>
    </dgm:pt>
    <dgm:pt modelId="{17063F99-0605-457E-9158-8269AD602F91}" type="sibTrans" cxnId="{4E1B71CC-82AE-41F9-9DFB-5177B6FAD70D}">
      <dgm:prSet/>
      <dgm:spPr/>
      <dgm:t>
        <a:bodyPr/>
        <a:lstStyle/>
        <a:p>
          <a:endParaRPr lang="ro-RO"/>
        </a:p>
      </dgm:t>
    </dgm:pt>
    <dgm:pt modelId="{55390616-74CE-4D5A-B2CB-150E87A006B2}">
      <dgm:prSet phldrT="[Text]" custT="1"/>
      <dgm:spPr>
        <a:solidFill>
          <a:srgbClr val="FF99FF"/>
        </a:solidFill>
        <a:ln>
          <a:solidFill>
            <a:schemeClr val="tx1"/>
          </a:solidFill>
        </a:ln>
      </dgm:spPr>
      <dgm:t>
        <a:bodyPr/>
        <a:lstStyle/>
        <a:p>
          <a:r>
            <a:rPr lang="ro-RO" sz="1100" dirty="0">
              <a:solidFill>
                <a:srgbClr val="FFFF00"/>
              </a:solidFill>
            </a:rPr>
            <a:t>Medicamente</a:t>
          </a:r>
        </a:p>
      </dgm:t>
    </dgm:pt>
    <dgm:pt modelId="{D73B320B-BCC7-475F-B39C-640A84100C03}" type="parTrans" cxnId="{000687DA-D9F2-46EB-9889-777D41BC5F0A}">
      <dgm:prSet/>
      <dgm:spPr/>
      <dgm:t>
        <a:bodyPr/>
        <a:lstStyle/>
        <a:p>
          <a:endParaRPr lang="ro-RO"/>
        </a:p>
      </dgm:t>
    </dgm:pt>
    <dgm:pt modelId="{B2718A99-43CE-4F62-A87E-39B282D60583}" type="sibTrans" cxnId="{000687DA-D9F2-46EB-9889-777D41BC5F0A}">
      <dgm:prSet/>
      <dgm:spPr/>
      <dgm:t>
        <a:bodyPr/>
        <a:lstStyle/>
        <a:p>
          <a:endParaRPr lang="ro-RO"/>
        </a:p>
      </dgm:t>
    </dgm:pt>
    <dgm:pt modelId="{E50C3CE7-9B66-4DC8-881C-E559D4B83E0A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r>
            <a:rPr lang="ro-RO" sz="1800" dirty="0"/>
            <a:t>Parfum</a:t>
          </a:r>
        </a:p>
      </dgm:t>
    </dgm:pt>
    <dgm:pt modelId="{FDB13A37-A0F8-4316-863E-4CF30B4A3983}" type="parTrans" cxnId="{F6101122-4983-4122-9D88-FF1A45452471}">
      <dgm:prSet/>
      <dgm:spPr/>
      <dgm:t>
        <a:bodyPr/>
        <a:lstStyle/>
        <a:p>
          <a:endParaRPr lang="ro-RO"/>
        </a:p>
      </dgm:t>
    </dgm:pt>
    <dgm:pt modelId="{0415DDA1-C157-49EC-9E0C-D548A319B0A3}" type="sibTrans" cxnId="{F6101122-4983-4122-9D88-FF1A45452471}">
      <dgm:prSet/>
      <dgm:spPr/>
      <dgm:t>
        <a:bodyPr/>
        <a:lstStyle/>
        <a:p>
          <a:endParaRPr lang="ro-RO"/>
        </a:p>
      </dgm:t>
    </dgm:pt>
    <dgm:pt modelId="{B6737FC6-7BF2-4506-9A42-B66D97D61A7F}">
      <dgm:prSet phldrT="[Text]" custT="1"/>
      <dgm:spPr>
        <a:solidFill>
          <a:schemeClr val="accent2"/>
        </a:solidFill>
        <a:ln>
          <a:solidFill>
            <a:schemeClr val="tx1"/>
          </a:solidFill>
        </a:ln>
      </dgm:spPr>
      <dgm:t>
        <a:bodyPr/>
        <a:lstStyle/>
        <a:p>
          <a:r>
            <a:rPr lang="ro-RO" sz="1100" dirty="0">
              <a:solidFill>
                <a:srgbClr val="3333FF"/>
              </a:solidFill>
            </a:rPr>
            <a:t>Combustibil</a:t>
          </a:r>
        </a:p>
        <a:p>
          <a:r>
            <a:rPr lang="ro-RO" sz="1100" dirty="0">
              <a:solidFill>
                <a:srgbClr val="3333FF"/>
              </a:solidFill>
            </a:rPr>
            <a:t>(Spirtieră)</a:t>
          </a:r>
        </a:p>
      </dgm:t>
    </dgm:pt>
    <dgm:pt modelId="{5274AF02-DB11-474B-8A47-07233F806DBB}" type="parTrans" cxnId="{CABC2571-A6D4-4A06-A36C-CCE0B9DE1955}">
      <dgm:prSet/>
      <dgm:spPr/>
      <dgm:t>
        <a:bodyPr/>
        <a:lstStyle/>
        <a:p>
          <a:endParaRPr lang="ro-RO"/>
        </a:p>
      </dgm:t>
    </dgm:pt>
    <dgm:pt modelId="{F7D04E4A-FDEA-421C-B0DE-7515F7A193F0}" type="sibTrans" cxnId="{CABC2571-A6D4-4A06-A36C-CCE0B9DE1955}">
      <dgm:prSet/>
      <dgm:spPr/>
      <dgm:t>
        <a:bodyPr/>
        <a:lstStyle/>
        <a:p>
          <a:endParaRPr lang="ro-RO"/>
        </a:p>
      </dgm:t>
    </dgm:pt>
    <dgm:pt modelId="{A9F1D5FA-777A-400B-9B15-F35F3D1D19AF}" type="pres">
      <dgm:prSet presAssocID="{FD74774B-8A4D-48A9-9EEA-BEC3246556F0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CA1656D-F762-494E-9CF8-46E0D3B9E624}" type="pres">
      <dgm:prSet presAssocID="{C8613120-AA1C-4275-93DC-57188C21D1D5}" presName="centerShape" presStyleLbl="node0" presStyleIdx="0" presStyleCnt="1" custLinFactNeighborX="0" custLinFactNeighborY="0"/>
      <dgm:spPr/>
    </dgm:pt>
    <dgm:pt modelId="{F13DB1B9-175A-4A12-B290-E0093911EFFB}" type="pres">
      <dgm:prSet presAssocID="{9CE77B38-6EB9-49F1-B181-A3D98854C819}" presName="node" presStyleLbl="node1" presStyleIdx="0" presStyleCnt="4">
        <dgm:presLayoutVars>
          <dgm:bulletEnabled val="1"/>
        </dgm:presLayoutVars>
      </dgm:prSet>
      <dgm:spPr/>
    </dgm:pt>
    <dgm:pt modelId="{A6ECA3B7-F7AD-485F-8133-F66A47300164}" type="pres">
      <dgm:prSet presAssocID="{9CE77B38-6EB9-49F1-B181-A3D98854C819}" presName="dummy" presStyleCnt="0"/>
      <dgm:spPr/>
    </dgm:pt>
    <dgm:pt modelId="{31220901-11EC-4013-A26C-0F04EAC8FF80}" type="pres">
      <dgm:prSet presAssocID="{17063F99-0605-457E-9158-8269AD602F91}" presName="sibTrans" presStyleLbl="sibTrans2D1" presStyleIdx="0" presStyleCnt="4"/>
      <dgm:spPr/>
    </dgm:pt>
    <dgm:pt modelId="{24389574-E300-49BE-A0C0-CE7E60ECBEC9}" type="pres">
      <dgm:prSet presAssocID="{55390616-74CE-4D5A-B2CB-150E87A006B2}" presName="node" presStyleLbl="node1" presStyleIdx="1" presStyleCnt="4" custScaleX="118053" custScaleY="112585" custRadScaleRad="98581" custRadScaleInc="0">
        <dgm:presLayoutVars>
          <dgm:bulletEnabled val="1"/>
        </dgm:presLayoutVars>
      </dgm:prSet>
      <dgm:spPr/>
    </dgm:pt>
    <dgm:pt modelId="{2B5087D7-5077-4040-97AB-F2BF9BB482B6}" type="pres">
      <dgm:prSet presAssocID="{55390616-74CE-4D5A-B2CB-150E87A006B2}" presName="dummy" presStyleCnt="0"/>
      <dgm:spPr/>
    </dgm:pt>
    <dgm:pt modelId="{40369F6F-F5D0-45ED-AE1D-4660F8296E1F}" type="pres">
      <dgm:prSet presAssocID="{B2718A99-43CE-4F62-A87E-39B282D60583}" presName="sibTrans" presStyleLbl="sibTrans2D1" presStyleIdx="1" presStyleCnt="4"/>
      <dgm:spPr/>
    </dgm:pt>
    <dgm:pt modelId="{611D655B-35D7-4A6F-8227-79676B26E1EB}" type="pres">
      <dgm:prSet presAssocID="{E50C3CE7-9B66-4DC8-881C-E559D4B83E0A}" presName="node" presStyleLbl="node1" presStyleIdx="2" presStyleCnt="4">
        <dgm:presLayoutVars>
          <dgm:bulletEnabled val="1"/>
        </dgm:presLayoutVars>
      </dgm:prSet>
      <dgm:spPr/>
    </dgm:pt>
    <dgm:pt modelId="{3B53C76D-8375-4360-AAE8-CDDBCE02A810}" type="pres">
      <dgm:prSet presAssocID="{E50C3CE7-9B66-4DC8-881C-E559D4B83E0A}" presName="dummy" presStyleCnt="0"/>
      <dgm:spPr/>
    </dgm:pt>
    <dgm:pt modelId="{EC405F68-10D6-472A-8028-00D513EC8EBD}" type="pres">
      <dgm:prSet presAssocID="{0415DDA1-C157-49EC-9E0C-D548A319B0A3}" presName="sibTrans" presStyleLbl="sibTrans2D1" presStyleIdx="2" presStyleCnt="4"/>
      <dgm:spPr/>
    </dgm:pt>
    <dgm:pt modelId="{3927EB4E-5D02-4435-B394-9B3F275376F6}" type="pres">
      <dgm:prSet presAssocID="{B6737FC6-7BF2-4506-9A42-B66D97D61A7F}" presName="node" presStyleLbl="node1" presStyleIdx="3" presStyleCnt="4">
        <dgm:presLayoutVars>
          <dgm:bulletEnabled val="1"/>
        </dgm:presLayoutVars>
      </dgm:prSet>
      <dgm:spPr/>
    </dgm:pt>
    <dgm:pt modelId="{7F3E790C-D931-42D9-B451-053B3838C905}" type="pres">
      <dgm:prSet presAssocID="{B6737FC6-7BF2-4506-9A42-B66D97D61A7F}" presName="dummy" presStyleCnt="0"/>
      <dgm:spPr/>
    </dgm:pt>
    <dgm:pt modelId="{4F207786-F394-4E53-905E-8F100D3BEB76}" type="pres">
      <dgm:prSet presAssocID="{F7D04E4A-FDEA-421C-B0DE-7515F7A193F0}" presName="sibTrans" presStyleLbl="sibTrans2D1" presStyleIdx="3" presStyleCnt="4" custLinFactNeighborY="-307"/>
      <dgm:spPr/>
    </dgm:pt>
  </dgm:ptLst>
  <dgm:cxnLst>
    <dgm:cxn modelId="{2330F80E-717D-4713-84A9-4FC0AFBB40DF}" type="presOf" srcId="{C8613120-AA1C-4275-93DC-57188C21D1D5}" destId="{ACA1656D-F762-494E-9CF8-46E0D3B9E624}" srcOrd="0" destOrd="0" presId="urn:microsoft.com/office/officeart/2005/8/layout/radial6"/>
    <dgm:cxn modelId="{60E62F1E-BA69-435A-B768-D0E8DB3D6690}" type="presOf" srcId="{17063F99-0605-457E-9158-8269AD602F91}" destId="{31220901-11EC-4013-A26C-0F04EAC8FF80}" srcOrd="0" destOrd="0" presId="urn:microsoft.com/office/officeart/2005/8/layout/radial6"/>
    <dgm:cxn modelId="{F6101122-4983-4122-9D88-FF1A45452471}" srcId="{C8613120-AA1C-4275-93DC-57188C21D1D5}" destId="{E50C3CE7-9B66-4DC8-881C-E559D4B83E0A}" srcOrd="2" destOrd="0" parTransId="{FDB13A37-A0F8-4316-863E-4CF30B4A3983}" sibTransId="{0415DDA1-C157-49EC-9E0C-D548A319B0A3}"/>
    <dgm:cxn modelId="{E431232F-1896-4EFA-8B0E-3ED34A9D4C33}" type="presOf" srcId="{F7D04E4A-FDEA-421C-B0DE-7515F7A193F0}" destId="{4F207786-F394-4E53-905E-8F100D3BEB76}" srcOrd="0" destOrd="0" presId="urn:microsoft.com/office/officeart/2005/8/layout/radial6"/>
    <dgm:cxn modelId="{D8427F4C-B57F-4554-986E-06EE9202BB36}" type="presOf" srcId="{E50C3CE7-9B66-4DC8-881C-E559D4B83E0A}" destId="{611D655B-35D7-4A6F-8227-79676B26E1EB}" srcOrd="0" destOrd="0" presId="urn:microsoft.com/office/officeart/2005/8/layout/radial6"/>
    <dgm:cxn modelId="{3F592B6E-BCA5-4E43-AE8D-C699B39BD1CC}" type="presOf" srcId="{0415DDA1-C157-49EC-9E0C-D548A319B0A3}" destId="{EC405F68-10D6-472A-8028-00D513EC8EBD}" srcOrd="0" destOrd="0" presId="urn:microsoft.com/office/officeart/2005/8/layout/radial6"/>
    <dgm:cxn modelId="{CABC2571-A6D4-4A06-A36C-CCE0B9DE1955}" srcId="{C8613120-AA1C-4275-93DC-57188C21D1D5}" destId="{B6737FC6-7BF2-4506-9A42-B66D97D61A7F}" srcOrd="3" destOrd="0" parTransId="{5274AF02-DB11-474B-8A47-07233F806DBB}" sibTransId="{F7D04E4A-FDEA-421C-B0DE-7515F7A193F0}"/>
    <dgm:cxn modelId="{30FE8981-0F33-4AC0-937E-D024F908A431}" type="presOf" srcId="{B6737FC6-7BF2-4506-9A42-B66D97D61A7F}" destId="{3927EB4E-5D02-4435-B394-9B3F275376F6}" srcOrd="0" destOrd="0" presId="urn:microsoft.com/office/officeart/2005/8/layout/radial6"/>
    <dgm:cxn modelId="{EED4C581-1D7A-4E37-9C02-D7199954F74A}" srcId="{FD74774B-8A4D-48A9-9EEA-BEC3246556F0}" destId="{C8613120-AA1C-4275-93DC-57188C21D1D5}" srcOrd="0" destOrd="0" parTransId="{EE237AE7-75BE-4C26-A86D-C6F0570BFCDD}" sibTransId="{EA75B410-ECFB-4125-ACC8-0FBDB34E29F9}"/>
    <dgm:cxn modelId="{F13C368B-ED72-456E-ADE0-E7ED5F978CA4}" type="presOf" srcId="{9CE77B38-6EB9-49F1-B181-A3D98854C819}" destId="{F13DB1B9-175A-4A12-B290-E0093911EFFB}" srcOrd="0" destOrd="0" presId="urn:microsoft.com/office/officeart/2005/8/layout/radial6"/>
    <dgm:cxn modelId="{2E923598-24A8-48CE-B963-3FA0D8CC7237}" type="presOf" srcId="{B2718A99-43CE-4F62-A87E-39B282D60583}" destId="{40369F6F-F5D0-45ED-AE1D-4660F8296E1F}" srcOrd="0" destOrd="0" presId="urn:microsoft.com/office/officeart/2005/8/layout/radial6"/>
    <dgm:cxn modelId="{BB13D3C1-A2DF-4C08-BBBD-9E29A3F8C8AA}" type="presOf" srcId="{55390616-74CE-4D5A-B2CB-150E87A006B2}" destId="{24389574-E300-49BE-A0C0-CE7E60ECBEC9}" srcOrd="0" destOrd="0" presId="urn:microsoft.com/office/officeart/2005/8/layout/radial6"/>
    <dgm:cxn modelId="{4E1B71CC-82AE-41F9-9DFB-5177B6FAD70D}" srcId="{C8613120-AA1C-4275-93DC-57188C21D1D5}" destId="{9CE77B38-6EB9-49F1-B181-A3D98854C819}" srcOrd="0" destOrd="0" parTransId="{716FB42D-1D3B-4D23-8176-4077BF53BA6D}" sibTransId="{17063F99-0605-457E-9158-8269AD602F91}"/>
    <dgm:cxn modelId="{E4A94DD1-6DE0-46C4-84BD-266C3DDE733C}" type="presOf" srcId="{FD74774B-8A4D-48A9-9EEA-BEC3246556F0}" destId="{A9F1D5FA-777A-400B-9B15-F35F3D1D19AF}" srcOrd="0" destOrd="0" presId="urn:microsoft.com/office/officeart/2005/8/layout/radial6"/>
    <dgm:cxn modelId="{000687DA-D9F2-46EB-9889-777D41BC5F0A}" srcId="{C8613120-AA1C-4275-93DC-57188C21D1D5}" destId="{55390616-74CE-4D5A-B2CB-150E87A006B2}" srcOrd="1" destOrd="0" parTransId="{D73B320B-BCC7-475F-B39C-640A84100C03}" sibTransId="{B2718A99-43CE-4F62-A87E-39B282D60583}"/>
    <dgm:cxn modelId="{452D3A4B-CEE1-497D-90D2-0E722C7A51F0}" type="presParOf" srcId="{A9F1D5FA-777A-400B-9B15-F35F3D1D19AF}" destId="{ACA1656D-F762-494E-9CF8-46E0D3B9E624}" srcOrd="0" destOrd="0" presId="urn:microsoft.com/office/officeart/2005/8/layout/radial6"/>
    <dgm:cxn modelId="{5739ADCF-98D1-4E48-836D-7AD45F65E0E9}" type="presParOf" srcId="{A9F1D5FA-777A-400B-9B15-F35F3D1D19AF}" destId="{F13DB1B9-175A-4A12-B290-E0093911EFFB}" srcOrd="1" destOrd="0" presId="urn:microsoft.com/office/officeart/2005/8/layout/radial6"/>
    <dgm:cxn modelId="{DC5A2129-317A-4380-83A0-34A233343924}" type="presParOf" srcId="{A9F1D5FA-777A-400B-9B15-F35F3D1D19AF}" destId="{A6ECA3B7-F7AD-485F-8133-F66A47300164}" srcOrd="2" destOrd="0" presId="urn:microsoft.com/office/officeart/2005/8/layout/radial6"/>
    <dgm:cxn modelId="{C211DCC3-4732-420E-A7E0-5F49B2C89AAA}" type="presParOf" srcId="{A9F1D5FA-777A-400B-9B15-F35F3D1D19AF}" destId="{31220901-11EC-4013-A26C-0F04EAC8FF80}" srcOrd="3" destOrd="0" presId="urn:microsoft.com/office/officeart/2005/8/layout/radial6"/>
    <dgm:cxn modelId="{B0E7DAA9-82D3-4FCC-8861-55AE3AF71964}" type="presParOf" srcId="{A9F1D5FA-777A-400B-9B15-F35F3D1D19AF}" destId="{24389574-E300-49BE-A0C0-CE7E60ECBEC9}" srcOrd="4" destOrd="0" presId="urn:microsoft.com/office/officeart/2005/8/layout/radial6"/>
    <dgm:cxn modelId="{4D4ED53C-200B-410B-8484-1284EA0807E8}" type="presParOf" srcId="{A9F1D5FA-777A-400B-9B15-F35F3D1D19AF}" destId="{2B5087D7-5077-4040-97AB-F2BF9BB482B6}" srcOrd="5" destOrd="0" presId="urn:microsoft.com/office/officeart/2005/8/layout/radial6"/>
    <dgm:cxn modelId="{DE91241B-B6AF-4201-9F04-FC037D29AD66}" type="presParOf" srcId="{A9F1D5FA-777A-400B-9B15-F35F3D1D19AF}" destId="{40369F6F-F5D0-45ED-AE1D-4660F8296E1F}" srcOrd="6" destOrd="0" presId="urn:microsoft.com/office/officeart/2005/8/layout/radial6"/>
    <dgm:cxn modelId="{ED3B71C0-FD0F-44BE-ACD4-C76435D595FE}" type="presParOf" srcId="{A9F1D5FA-777A-400B-9B15-F35F3D1D19AF}" destId="{611D655B-35D7-4A6F-8227-79676B26E1EB}" srcOrd="7" destOrd="0" presId="urn:microsoft.com/office/officeart/2005/8/layout/radial6"/>
    <dgm:cxn modelId="{3ECF3103-9F50-43B1-B045-6BBF1F8E7F52}" type="presParOf" srcId="{A9F1D5FA-777A-400B-9B15-F35F3D1D19AF}" destId="{3B53C76D-8375-4360-AAE8-CDDBCE02A810}" srcOrd="8" destOrd="0" presId="urn:microsoft.com/office/officeart/2005/8/layout/radial6"/>
    <dgm:cxn modelId="{4548FDE5-4D76-408C-B2CF-077008ECBC76}" type="presParOf" srcId="{A9F1D5FA-777A-400B-9B15-F35F3D1D19AF}" destId="{EC405F68-10D6-472A-8028-00D513EC8EBD}" srcOrd="9" destOrd="0" presId="urn:microsoft.com/office/officeart/2005/8/layout/radial6"/>
    <dgm:cxn modelId="{7D2DF405-94FC-407C-A38C-E08787242108}" type="presParOf" srcId="{A9F1D5FA-777A-400B-9B15-F35F3D1D19AF}" destId="{3927EB4E-5D02-4435-B394-9B3F275376F6}" srcOrd="10" destOrd="0" presId="urn:microsoft.com/office/officeart/2005/8/layout/radial6"/>
    <dgm:cxn modelId="{682682CE-7B42-4414-93D0-031438A2CAFA}" type="presParOf" srcId="{A9F1D5FA-777A-400B-9B15-F35F3D1D19AF}" destId="{7F3E790C-D931-42D9-B451-053B3838C905}" srcOrd="11" destOrd="0" presId="urn:microsoft.com/office/officeart/2005/8/layout/radial6"/>
    <dgm:cxn modelId="{DB01DB76-1AE7-4842-B4D5-883CF237A4A9}" type="presParOf" srcId="{A9F1D5FA-777A-400B-9B15-F35F3D1D19AF}" destId="{4F207786-F394-4E53-905E-8F100D3BEB76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3BD40F-3970-4F62-9183-33854B06C8B1}">
      <dsp:nvSpPr>
        <dsp:cNvPr id="0" name=""/>
        <dsp:cNvSpPr/>
      </dsp:nvSpPr>
      <dsp:spPr>
        <a:xfrm>
          <a:off x="2881575" y="2137636"/>
          <a:ext cx="2262736" cy="3589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615"/>
              </a:lnTo>
              <a:lnTo>
                <a:pt x="2262736" y="244615"/>
              </a:lnTo>
              <a:lnTo>
                <a:pt x="2262736" y="35895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D3FE62-2461-455D-AAFC-68F7CF9A99DD}">
      <dsp:nvSpPr>
        <dsp:cNvPr id="0" name=""/>
        <dsp:cNvSpPr/>
      </dsp:nvSpPr>
      <dsp:spPr>
        <a:xfrm>
          <a:off x="2881575" y="2137636"/>
          <a:ext cx="754245" cy="3589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615"/>
              </a:lnTo>
              <a:lnTo>
                <a:pt x="754245" y="244615"/>
              </a:lnTo>
              <a:lnTo>
                <a:pt x="754245" y="35895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D341BF-9221-4AFF-A58C-2B0D1FE52D82}">
      <dsp:nvSpPr>
        <dsp:cNvPr id="0" name=""/>
        <dsp:cNvSpPr/>
      </dsp:nvSpPr>
      <dsp:spPr>
        <a:xfrm>
          <a:off x="2127329" y="2137636"/>
          <a:ext cx="754245" cy="358952"/>
        </a:xfrm>
        <a:custGeom>
          <a:avLst/>
          <a:gdLst/>
          <a:ahLst/>
          <a:cxnLst/>
          <a:rect l="0" t="0" r="0" b="0"/>
          <a:pathLst>
            <a:path>
              <a:moveTo>
                <a:pt x="754245" y="0"/>
              </a:moveTo>
              <a:lnTo>
                <a:pt x="754245" y="244615"/>
              </a:lnTo>
              <a:lnTo>
                <a:pt x="0" y="244615"/>
              </a:lnTo>
              <a:lnTo>
                <a:pt x="0" y="35895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31A6B4-7D43-46D0-86B6-E3CAD1351F1D}">
      <dsp:nvSpPr>
        <dsp:cNvPr id="0" name=""/>
        <dsp:cNvSpPr/>
      </dsp:nvSpPr>
      <dsp:spPr>
        <a:xfrm>
          <a:off x="618838" y="2137636"/>
          <a:ext cx="2262736" cy="358952"/>
        </a:xfrm>
        <a:custGeom>
          <a:avLst/>
          <a:gdLst/>
          <a:ahLst/>
          <a:cxnLst/>
          <a:rect l="0" t="0" r="0" b="0"/>
          <a:pathLst>
            <a:path>
              <a:moveTo>
                <a:pt x="2262736" y="0"/>
              </a:moveTo>
              <a:lnTo>
                <a:pt x="2262736" y="244615"/>
              </a:lnTo>
              <a:lnTo>
                <a:pt x="0" y="244615"/>
              </a:lnTo>
              <a:lnTo>
                <a:pt x="0" y="35895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A6E32B-2DDA-459E-8358-DFDD875B4705}">
      <dsp:nvSpPr>
        <dsp:cNvPr id="0" name=""/>
        <dsp:cNvSpPr/>
      </dsp:nvSpPr>
      <dsp:spPr>
        <a:xfrm>
          <a:off x="2264465" y="1353906"/>
          <a:ext cx="1234219" cy="7837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05E077-94BE-423B-920F-45AC8D1BEE5F}">
      <dsp:nvSpPr>
        <dsp:cNvPr id="0" name=""/>
        <dsp:cNvSpPr/>
      </dsp:nvSpPr>
      <dsp:spPr>
        <a:xfrm>
          <a:off x="2401600" y="1484185"/>
          <a:ext cx="1234219" cy="7837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600" kern="1200" dirty="0">
              <a:solidFill>
                <a:schemeClr val="accent3">
                  <a:lumMod val="75000"/>
                </a:schemeClr>
              </a:solidFill>
            </a:rPr>
            <a:t>Glicerină</a:t>
          </a:r>
        </a:p>
      </dsp:txBody>
      <dsp:txXfrm>
        <a:off x="2424555" y="1507140"/>
        <a:ext cx="1188309" cy="737819"/>
      </dsp:txXfrm>
    </dsp:sp>
    <dsp:sp modelId="{3C9C6F29-3999-4FFF-84DD-86D062FF3195}">
      <dsp:nvSpPr>
        <dsp:cNvPr id="0" name=""/>
        <dsp:cNvSpPr/>
      </dsp:nvSpPr>
      <dsp:spPr>
        <a:xfrm>
          <a:off x="1728" y="2496588"/>
          <a:ext cx="1234219" cy="7837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E34438-DEA8-4A69-BEDB-17885DB59BAE}">
      <dsp:nvSpPr>
        <dsp:cNvPr id="0" name=""/>
        <dsp:cNvSpPr/>
      </dsp:nvSpPr>
      <dsp:spPr>
        <a:xfrm>
          <a:off x="138864" y="2626867"/>
          <a:ext cx="1234219" cy="7837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600" kern="1200" dirty="0">
              <a:solidFill>
                <a:srgbClr val="F01010"/>
              </a:solidFill>
            </a:rPr>
            <a:t>Soluții farmaceutice</a:t>
          </a:r>
        </a:p>
      </dsp:txBody>
      <dsp:txXfrm>
        <a:off x="161819" y="2649822"/>
        <a:ext cx="1188309" cy="737819"/>
      </dsp:txXfrm>
    </dsp:sp>
    <dsp:sp modelId="{DF757CF8-E1E3-40F2-9400-DDD1FF8A79D8}">
      <dsp:nvSpPr>
        <dsp:cNvPr id="0" name=""/>
        <dsp:cNvSpPr/>
      </dsp:nvSpPr>
      <dsp:spPr>
        <a:xfrm>
          <a:off x="1510219" y="2496588"/>
          <a:ext cx="1234219" cy="7837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E2E9A7-3607-4FE2-9EEE-6581903A743F}">
      <dsp:nvSpPr>
        <dsp:cNvPr id="0" name=""/>
        <dsp:cNvSpPr/>
      </dsp:nvSpPr>
      <dsp:spPr>
        <a:xfrm>
          <a:off x="1647355" y="2626867"/>
          <a:ext cx="1234219" cy="7837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600" kern="1200" dirty="0">
              <a:solidFill>
                <a:srgbClr val="0070C0"/>
              </a:solidFill>
            </a:rPr>
            <a:t>Produse cosmetice</a:t>
          </a:r>
        </a:p>
      </dsp:txBody>
      <dsp:txXfrm>
        <a:off x="1670310" y="2649822"/>
        <a:ext cx="1188309" cy="737819"/>
      </dsp:txXfrm>
    </dsp:sp>
    <dsp:sp modelId="{46E9E191-E861-4791-B1DA-C33FF7A006BC}">
      <dsp:nvSpPr>
        <dsp:cNvPr id="0" name=""/>
        <dsp:cNvSpPr/>
      </dsp:nvSpPr>
      <dsp:spPr>
        <a:xfrm>
          <a:off x="3018710" y="2496588"/>
          <a:ext cx="1234219" cy="7837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74F276-368C-4A60-A3C7-E7A11CF3B4D3}">
      <dsp:nvSpPr>
        <dsp:cNvPr id="0" name=""/>
        <dsp:cNvSpPr/>
      </dsp:nvSpPr>
      <dsp:spPr>
        <a:xfrm>
          <a:off x="3155846" y="2626867"/>
          <a:ext cx="1234219" cy="7837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600" kern="1200" dirty="0">
              <a:solidFill>
                <a:srgbClr val="7030A0"/>
              </a:solidFill>
            </a:rPr>
            <a:t>Materiale plastice</a:t>
          </a:r>
        </a:p>
      </dsp:txBody>
      <dsp:txXfrm>
        <a:off x="3178801" y="2649822"/>
        <a:ext cx="1188309" cy="737819"/>
      </dsp:txXfrm>
    </dsp:sp>
    <dsp:sp modelId="{96EC3569-8248-42BC-89D3-03BD293ADE9E}">
      <dsp:nvSpPr>
        <dsp:cNvPr id="0" name=""/>
        <dsp:cNvSpPr/>
      </dsp:nvSpPr>
      <dsp:spPr>
        <a:xfrm>
          <a:off x="4527201" y="2496588"/>
          <a:ext cx="1234219" cy="7837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63BB59-5040-446E-BB0D-E29CC024C3B2}">
      <dsp:nvSpPr>
        <dsp:cNvPr id="0" name=""/>
        <dsp:cNvSpPr/>
      </dsp:nvSpPr>
      <dsp:spPr>
        <a:xfrm>
          <a:off x="4664337" y="2626867"/>
          <a:ext cx="1234219" cy="7837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600" kern="1200" dirty="0">
              <a:solidFill>
                <a:srgbClr val="FF5050"/>
              </a:solidFill>
            </a:rPr>
            <a:t>Produse alimentare</a:t>
          </a:r>
        </a:p>
      </dsp:txBody>
      <dsp:txXfrm>
        <a:off x="4687292" y="2649822"/>
        <a:ext cx="1188309" cy="7378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207786-F394-4E53-905E-8F100D3BEB76}">
      <dsp:nvSpPr>
        <dsp:cNvPr id="0" name=""/>
        <dsp:cNvSpPr/>
      </dsp:nvSpPr>
      <dsp:spPr>
        <a:xfrm>
          <a:off x="1951256" y="479628"/>
          <a:ext cx="3268442" cy="3268442"/>
        </a:xfrm>
        <a:prstGeom prst="blockArc">
          <a:avLst>
            <a:gd name="adj1" fmla="val 10800000"/>
            <a:gd name="adj2" fmla="val 16200000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405F68-10D6-472A-8028-00D513EC8EBD}">
      <dsp:nvSpPr>
        <dsp:cNvPr id="0" name=""/>
        <dsp:cNvSpPr/>
      </dsp:nvSpPr>
      <dsp:spPr>
        <a:xfrm>
          <a:off x="1951256" y="489663"/>
          <a:ext cx="3268442" cy="3268442"/>
        </a:xfrm>
        <a:prstGeom prst="blockArc">
          <a:avLst>
            <a:gd name="adj1" fmla="val 5400000"/>
            <a:gd name="adj2" fmla="val 10800000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369F6F-F5D0-45ED-AE1D-4660F8296E1F}">
      <dsp:nvSpPr>
        <dsp:cNvPr id="0" name=""/>
        <dsp:cNvSpPr/>
      </dsp:nvSpPr>
      <dsp:spPr>
        <a:xfrm>
          <a:off x="1928604" y="489823"/>
          <a:ext cx="3268442" cy="3268442"/>
        </a:xfrm>
        <a:prstGeom prst="blockArc">
          <a:avLst>
            <a:gd name="adj1" fmla="val 21599654"/>
            <a:gd name="adj2" fmla="val 5351217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220901-11EC-4013-A26C-0F04EAC8FF80}">
      <dsp:nvSpPr>
        <dsp:cNvPr id="0" name=""/>
        <dsp:cNvSpPr/>
      </dsp:nvSpPr>
      <dsp:spPr>
        <a:xfrm>
          <a:off x="1928604" y="489502"/>
          <a:ext cx="3268442" cy="3268442"/>
        </a:xfrm>
        <a:prstGeom prst="blockArc">
          <a:avLst>
            <a:gd name="adj1" fmla="val 16248783"/>
            <a:gd name="adj2" fmla="val 346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A1656D-F762-494E-9CF8-46E0D3B9E624}">
      <dsp:nvSpPr>
        <dsp:cNvPr id="0" name=""/>
        <dsp:cNvSpPr/>
      </dsp:nvSpPr>
      <dsp:spPr>
        <a:xfrm>
          <a:off x="2833332" y="1371739"/>
          <a:ext cx="1504290" cy="1504290"/>
        </a:xfrm>
        <a:prstGeom prst="ellipse">
          <a:avLst/>
        </a:prstGeom>
        <a:solidFill>
          <a:srgbClr val="00B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52400" h="50800"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3100" kern="1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Etanol</a:t>
          </a:r>
        </a:p>
      </dsp:txBody>
      <dsp:txXfrm>
        <a:off x="3053630" y="1592037"/>
        <a:ext cx="1063694" cy="1063694"/>
      </dsp:txXfrm>
    </dsp:sp>
    <dsp:sp modelId="{F13DB1B9-175A-4A12-B290-E0093911EFFB}">
      <dsp:nvSpPr>
        <dsp:cNvPr id="0" name=""/>
        <dsp:cNvSpPr/>
      </dsp:nvSpPr>
      <dsp:spPr>
        <a:xfrm>
          <a:off x="3058976" y="1069"/>
          <a:ext cx="1053003" cy="1053003"/>
        </a:xfrm>
        <a:prstGeom prst="ellipse">
          <a:avLst/>
        </a:prstGeom>
        <a:solidFill>
          <a:schemeClr val="accent6">
            <a:lumMod val="50000"/>
          </a:schemeClr>
        </a:solidFill>
        <a:ln w="158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100" kern="1200" dirty="0">
              <a:solidFill>
                <a:srgbClr val="A2BCD7"/>
              </a:solidFill>
            </a:rPr>
            <a:t>Dezinfectant</a:t>
          </a:r>
        </a:p>
      </dsp:txBody>
      <dsp:txXfrm>
        <a:off x="3213185" y="155278"/>
        <a:ext cx="744585" cy="744585"/>
      </dsp:txXfrm>
    </dsp:sp>
    <dsp:sp modelId="{24389574-E300-49BE-A0C0-CE7E60ECBEC9}">
      <dsp:nvSpPr>
        <dsp:cNvPr id="0" name=""/>
        <dsp:cNvSpPr/>
      </dsp:nvSpPr>
      <dsp:spPr>
        <a:xfrm>
          <a:off x="4537588" y="1531122"/>
          <a:ext cx="1243101" cy="1185523"/>
        </a:xfrm>
        <a:prstGeom prst="ellipse">
          <a:avLst/>
        </a:prstGeom>
        <a:solidFill>
          <a:srgbClr val="FF99FF"/>
        </a:solidFill>
        <a:ln w="158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100" kern="1200" dirty="0">
              <a:solidFill>
                <a:srgbClr val="FFFF00"/>
              </a:solidFill>
            </a:rPr>
            <a:t>Medicamente</a:t>
          </a:r>
        </a:p>
      </dsp:txBody>
      <dsp:txXfrm>
        <a:off x="4719636" y="1704738"/>
        <a:ext cx="879005" cy="838291"/>
      </dsp:txXfrm>
    </dsp:sp>
    <dsp:sp modelId="{611D655B-35D7-4A6F-8227-79676B26E1EB}">
      <dsp:nvSpPr>
        <dsp:cNvPr id="0" name=""/>
        <dsp:cNvSpPr/>
      </dsp:nvSpPr>
      <dsp:spPr>
        <a:xfrm>
          <a:off x="3058976" y="3193696"/>
          <a:ext cx="1053003" cy="10530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800" kern="1200" dirty="0"/>
            <a:t>Parfum</a:t>
          </a:r>
        </a:p>
      </dsp:txBody>
      <dsp:txXfrm>
        <a:off x="3213185" y="3347905"/>
        <a:ext cx="744585" cy="744585"/>
      </dsp:txXfrm>
    </dsp:sp>
    <dsp:sp modelId="{3927EB4E-5D02-4435-B394-9B3F275376F6}">
      <dsp:nvSpPr>
        <dsp:cNvPr id="0" name=""/>
        <dsp:cNvSpPr/>
      </dsp:nvSpPr>
      <dsp:spPr>
        <a:xfrm>
          <a:off x="1462662" y="1597382"/>
          <a:ext cx="1053003" cy="1053003"/>
        </a:xfrm>
        <a:prstGeom prst="ellipse">
          <a:avLst/>
        </a:prstGeom>
        <a:solidFill>
          <a:schemeClr val="accent2"/>
        </a:solidFill>
        <a:ln w="158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100" kern="1200" dirty="0">
              <a:solidFill>
                <a:srgbClr val="3333FF"/>
              </a:solidFill>
            </a:rPr>
            <a:t>Combustibil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100" kern="1200" dirty="0">
              <a:solidFill>
                <a:srgbClr val="3333FF"/>
              </a:solidFill>
            </a:rPr>
            <a:t>(Spirtieră)</a:t>
          </a:r>
        </a:p>
      </dsp:txBody>
      <dsp:txXfrm>
        <a:off x="1616871" y="1751591"/>
        <a:ext cx="744585" cy="7445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>
            <a:extLst>
              <a:ext uri="{FF2B5EF4-FFF2-40B4-BE49-F238E27FC236}">
                <a16:creationId xmlns:a16="http://schemas.microsoft.com/office/drawing/2014/main" id="{600930B8-9648-423A-9830-6A2E5E6D3EF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>
            <a:extLst>
              <a:ext uri="{FF2B5EF4-FFF2-40B4-BE49-F238E27FC236}">
                <a16:creationId xmlns:a16="http://schemas.microsoft.com/office/drawing/2014/main" id="{FA200AC4-6C00-4BCD-94B4-C26C401318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4EC79-9794-4A4F-8B97-5E28F6BF507B}" type="datetimeFigureOut">
              <a:rPr lang="ro-RO" smtClean="0"/>
              <a:t>27.01.2020</a:t>
            </a:fld>
            <a:endParaRPr lang="ro-RO"/>
          </a:p>
        </p:txBody>
      </p:sp>
      <p:sp>
        <p:nvSpPr>
          <p:cNvPr id="4" name="Substituent subsol 3">
            <a:extLst>
              <a:ext uri="{FF2B5EF4-FFF2-40B4-BE49-F238E27FC236}">
                <a16:creationId xmlns:a16="http://schemas.microsoft.com/office/drawing/2014/main" id="{1629FFCF-F03C-466C-AFCC-1D0DA162EBF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5" name="Substituent număr diapozitiv 4">
            <a:extLst>
              <a:ext uri="{FF2B5EF4-FFF2-40B4-BE49-F238E27FC236}">
                <a16:creationId xmlns:a16="http://schemas.microsoft.com/office/drawing/2014/main" id="{EF5BA446-EB38-4EFB-B363-14C3A53609E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B009A8-D933-4EAE-8523-AE9DDFC53AC4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592126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/>
              <a:t>Faceți clic pentru a edita stilul de subtitlu coordonator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5720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ine panoramică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o-RO"/>
              <a:t>Faceți clic pe pictogramă pentru a adăuga o imagine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8737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u și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6108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58195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1901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4291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ană cu trei imag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o-RO"/>
              <a:t>Faceți clic pe pictogramă pentru a adăuga o imagine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o-RO"/>
              <a:t>Faceți clic pe pictogramă pentru a adăuga o imagine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o-RO"/>
              <a:t>Faceți clic pe pictogramă pentru a adăuga o imagine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3931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7237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83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1528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7407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741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6942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5557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631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22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o-RO"/>
              <a:t>Faceți clic pe pictogramă pentru a adăuga o imagine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8722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38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10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099974F-4C47-45EB-B28D-4405DFB1C7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1012" y="1066595"/>
            <a:ext cx="8689976" cy="2509213"/>
          </a:xfrm>
        </p:spPr>
        <p:txBody>
          <a:bodyPr>
            <a:normAutofit/>
          </a:bodyPr>
          <a:lstStyle/>
          <a:p>
            <a:r>
              <a:rPr lang="ro-RO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Alcooli</a:t>
            </a:r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C8FBB6CB-F1A1-4B2C-B181-3BC4868500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0560" y="3429000"/>
            <a:ext cx="8689976" cy="1371599"/>
          </a:xfrm>
        </p:spPr>
        <p:txBody>
          <a:bodyPr/>
          <a:lstStyle/>
          <a:p>
            <a:pPr algn="r"/>
            <a:r>
              <a:rPr lang="ro-RO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 ȘI PRENUME: </a:t>
            </a:r>
          </a:p>
        </p:txBody>
      </p:sp>
    </p:spTree>
    <p:extLst>
      <p:ext uri="{BB962C8B-B14F-4D97-AF65-F5344CB8AC3E}">
        <p14:creationId xmlns:p14="http://schemas.microsoft.com/office/powerpoint/2010/main" val="13553712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5A43C0A2-697D-48A9-B80D-65248DEA4FA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827774"/>
            <a:ext cx="10338159" cy="4963426"/>
          </a:xfrm>
        </p:spPr>
        <p:txBody>
          <a:bodyPr/>
          <a:lstStyle/>
          <a:p>
            <a:pPr algn="just"/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ÎN URMA FERMENTAȚIEI ALCOOLICE REZULTĂ O SOLUȚIE APOASĂ CARE CONȚINE ALCOOL ÎN CONCENTRAȚII DE 12%-18%, alături de alți compuși chimici. În vinul de masă, din 20 de molecule numai una este de etanol, restul fiind moleculele altor compuși (maj. Apă).</a:t>
            </a:r>
          </a:p>
          <a:p>
            <a:pPr algn="just"/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vinul, berea și băuturile alcoolice au conținut variabil de alcool, care este înscris pe etichetă sub formă de grade alcoolice, care reprezintă % volum de etanol în băutură.</a:t>
            </a:r>
          </a:p>
        </p:txBody>
      </p:sp>
      <p:pic>
        <p:nvPicPr>
          <p:cNvPr id="5" name="Imagine 4">
            <a:extLst>
              <a:ext uri="{FF2B5EF4-FFF2-40B4-BE49-F238E27FC236}">
                <a16:creationId xmlns:a16="http://schemas.microsoft.com/office/drawing/2014/main" id="{1CDD751F-AEDB-4CB3-B4AA-00A492AC8F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096" y="3847496"/>
            <a:ext cx="3276026" cy="21827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Imagine 6">
            <a:extLst>
              <a:ext uri="{FF2B5EF4-FFF2-40B4-BE49-F238E27FC236}">
                <a16:creationId xmlns:a16="http://schemas.microsoft.com/office/drawing/2014/main" id="{3FE02847-D5A2-44D9-A974-DE2831B69E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4966" y="3847496"/>
            <a:ext cx="3633938" cy="2041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603706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8DC75D9F-8AB0-4915-A248-B88317D55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u="sng" dirty="0">
                <a:solidFill>
                  <a:srgbClr val="0033CC"/>
                </a:solidFill>
                <a:effectLst>
                  <a:outerShdw blurRad="50800" dist="50800" dir="5400000" algn="ctr" rotWithShape="0">
                    <a:srgbClr val="000000">
                      <a:alpha val="83000"/>
                    </a:srgbClr>
                  </a:outerShdw>
                  <a:reflection stA="85000" endPos="57000" dist="50800" dir="5400000" sy="-100000" algn="bl" rotWithShape="0"/>
                </a:effectLst>
              </a:rPr>
              <a:t>Acțiunea biologică a etanolului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stituent conținut 2">
                <a:extLst>
                  <a:ext uri="{FF2B5EF4-FFF2-40B4-BE49-F238E27FC236}">
                    <a16:creationId xmlns:a16="http://schemas.microsoft.com/office/drawing/2014/main" id="{A31CB0DB-4D37-4FBD-BA6F-6E99FB0F1048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913774" y="2367092"/>
                <a:ext cx="10742420" cy="4255089"/>
              </a:xfrm>
            </p:spPr>
            <p:txBody>
              <a:bodyPr>
                <a:normAutofit fontScale="92500" lnSpcReduction="20000"/>
              </a:bodyPr>
              <a:lstStyle/>
              <a:p>
                <a:pPr algn="just"/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Etanolul acționează asupra organismului prin compușii în care se transformă pe cale enzimatică.</a:t>
                </a:r>
              </a:p>
              <a:p>
                <a:pPr algn="just"/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Din punct de vedere fiziologic, are o acțiune depresivă și acționează ca un </a:t>
                </a:r>
                <a:r>
                  <a:rPr lang="ro-RO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anestezic</a:t>
                </a:r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Alcoolul acționează la nivelul membranelor, celulelor nervoase în același mod ca și medicamentele cu acțiune </a:t>
                </a:r>
                <a:r>
                  <a:rPr lang="ro-RO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sedativă și tranchilizantă.</a:t>
                </a:r>
              </a:p>
              <a:p>
                <a:pPr algn="just"/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Pentru a detecta prezența alcoolului în organism se folosește testul cu fiola, care conține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o-RO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o-RO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b>
                        <m:r>
                          <a:rPr lang="ro-RO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2 </m:t>
                        </m:r>
                      </m:sub>
                    </m:sSub>
                    <m:sSub>
                      <m:sSubPr>
                        <m:ctrlPr>
                          <a:rPr lang="ro-RO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o-RO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𝐶𝑟</m:t>
                        </m:r>
                      </m:e>
                      <m:sub>
                        <m:r>
                          <a:rPr lang="ro-RO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ro-RO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o-RO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𝑂</m:t>
                        </m:r>
                      </m:e>
                      <m:sub>
                        <m:r>
                          <a:rPr lang="ro-RO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sub>
                    </m:sSub>
                  </m:oMath>
                </a14:m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( o sol. De </a:t>
                </a:r>
                <a:r>
                  <a:rPr lang="ro-RO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dicromat</a:t>
                </a:r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 potasiu portocalie își schimbă culoarea în verde în prezența etanolului).</a:t>
                </a:r>
              </a:p>
              <a:p>
                <a:pPr algn="just"/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Etanolul se administrează ca antidot celor care au băut sau au inhalat metanol. Enzima  din organism acționează asupra etanolului, astfel încât metanolul rămâne netransformat și este eliminat din corp.</a:t>
                </a:r>
              </a:p>
            </p:txBody>
          </p:sp>
        </mc:Choice>
        <mc:Fallback xmlns="">
          <p:sp>
            <p:nvSpPr>
              <p:cNvPr id="3" name="Substituent conținut 2">
                <a:extLst>
                  <a:ext uri="{FF2B5EF4-FFF2-40B4-BE49-F238E27FC236}">
                    <a16:creationId xmlns:a16="http://schemas.microsoft.com/office/drawing/2014/main" id="{A31CB0DB-4D37-4FBD-BA6F-6E99FB0F10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913774" y="2367092"/>
                <a:ext cx="10742420" cy="4255089"/>
              </a:xfrm>
              <a:blipFill>
                <a:blip r:embed="rId2"/>
                <a:stretch>
                  <a:fillRect l="-454" t="-716" r="-511"/>
                </a:stretch>
              </a:blipFill>
            </p:spPr>
            <p:txBody>
              <a:bodyPr/>
              <a:lstStyle/>
              <a:p>
                <a:r>
                  <a:rPr lang="ro-R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5033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1638FEF2-49C5-4CC7-BAB8-FF92F2023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4400" u="sng" dirty="0">
                <a:solidFill>
                  <a:srgbClr val="33CC33"/>
                </a:solidFill>
                <a:effectLst>
                  <a:outerShdw blurRad="50800" dist="50800" dir="5400000" algn="ctr" rotWithShape="0">
                    <a:srgbClr val="000000">
                      <a:alpha val="48000"/>
                    </a:srgbClr>
                  </a:outerShdw>
                  <a:reflection stA="97000" endPos="65000" dist="508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glicerina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DC820642-DFDC-472C-8560-1C62766218F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Glicerina este numele uzual al </a:t>
            </a:r>
            <a:r>
              <a:rPr lang="ro-R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triolului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1,2,3-propantriol. Este un lichid incolor, fără miros, are gust dulce și vâscozitate mare; este ușor solubilă în apă și alcooli.</a:t>
            </a:r>
          </a:p>
        </p:txBody>
      </p:sp>
      <p:pic>
        <p:nvPicPr>
          <p:cNvPr id="5" name="Imagine 4">
            <a:extLst>
              <a:ext uri="{FF2B5EF4-FFF2-40B4-BE49-F238E27FC236}">
                <a16:creationId xmlns:a16="http://schemas.microsoft.com/office/drawing/2014/main" id="{3997EBA9-E57B-4B46-BBD3-987FFBB891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090" y="3653590"/>
            <a:ext cx="3050406" cy="3050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ine 6">
            <a:extLst>
              <a:ext uri="{FF2B5EF4-FFF2-40B4-BE49-F238E27FC236}">
                <a16:creationId xmlns:a16="http://schemas.microsoft.com/office/drawing/2014/main" id="{7F106EDD-AF28-498C-8411-762A12A6FB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7830" y="3653590"/>
            <a:ext cx="3050406" cy="3050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051584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Substituent conținut 4">
            <a:extLst>
              <a:ext uri="{FF2B5EF4-FFF2-40B4-BE49-F238E27FC236}">
                <a16:creationId xmlns:a16="http://schemas.microsoft.com/office/drawing/2014/main" id="{77DF136E-4482-4376-9EC9-04E51BD8F2C6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22496166"/>
              </p:ext>
            </p:extLst>
          </p:nvPr>
        </p:nvGraphicFramePr>
        <p:xfrm>
          <a:off x="587141" y="0"/>
          <a:ext cx="5900286" cy="4764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Nomogramă 5">
            <a:extLst>
              <a:ext uri="{FF2B5EF4-FFF2-40B4-BE49-F238E27FC236}">
                <a16:creationId xmlns:a16="http://schemas.microsoft.com/office/drawing/2014/main" id="{A6B04CDB-BDC7-412A-AB59-503AAF0D6A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01365153"/>
              </p:ext>
            </p:extLst>
          </p:nvPr>
        </p:nvGraphicFramePr>
        <p:xfrm>
          <a:off x="5554845" y="2252312"/>
          <a:ext cx="7266005" cy="42477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2" name="Imagine 11">
            <a:extLst>
              <a:ext uri="{FF2B5EF4-FFF2-40B4-BE49-F238E27FC236}">
                <a16:creationId xmlns:a16="http://schemas.microsoft.com/office/drawing/2014/main" id="{C10A2E41-6509-4557-8A62-0BB8785E68E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9925620">
            <a:off x="658010" y="4076656"/>
            <a:ext cx="2535955" cy="2535955"/>
          </a:xfrm>
          <a:prstGeom prst="rect">
            <a:avLst/>
          </a:prstGeom>
        </p:spPr>
      </p:pic>
      <p:pic>
        <p:nvPicPr>
          <p:cNvPr id="13" name="Imagine 12">
            <a:extLst>
              <a:ext uri="{FF2B5EF4-FFF2-40B4-BE49-F238E27FC236}">
                <a16:creationId xmlns:a16="http://schemas.microsoft.com/office/drawing/2014/main" id="{423DF168-8ABC-4D44-8172-313A1221C39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506721">
            <a:off x="9804362" y="227487"/>
            <a:ext cx="2017550" cy="201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4467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BA6E32B-2DDA-459E-8358-DFDD875B47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CBA6E32B-2DDA-459E-8358-DFDD875B47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CBA6E32B-2DDA-459E-8358-DFDD875B47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CBA6E32B-2DDA-459E-8358-DFDD875B47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C05E077-94BE-423B-920F-45AC8D1BEE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graphicEl>
                                              <a:dgm id="{6C05E077-94BE-423B-920F-45AC8D1BEE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dgm id="{6C05E077-94BE-423B-920F-45AC8D1BEE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graphicEl>
                                              <a:dgm id="{6C05E077-94BE-423B-920F-45AC8D1BEE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131A6B4-7D43-46D0-86B6-E3CAD1351F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graphicEl>
                                              <a:dgm id="{0131A6B4-7D43-46D0-86B6-E3CAD1351F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graphicEl>
                                              <a:dgm id="{0131A6B4-7D43-46D0-86B6-E3CAD1351F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graphicEl>
                                              <a:dgm id="{0131A6B4-7D43-46D0-86B6-E3CAD1351F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C9C6F29-3999-4FFF-84DD-86D062FF31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graphicEl>
                                              <a:dgm id="{3C9C6F29-3999-4FFF-84DD-86D062FF31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graphicEl>
                                              <a:dgm id="{3C9C6F29-3999-4FFF-84DD-86D062FF31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graphicEl>
                                              <a:dgm id="{3C9C6F29-3999-4FFF-84DD-86D062FF31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3E34438-DEA8-4A69-BEDB-17885DB59B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graphicEl>
                                              <a:dgm id="{C3E34438-DEA8-4A69-BEDB-17885DB59B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graphicEl>
                                              <a:dgm id="{C3E34438-DEA8-4A69-BEDB-17885DB59B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graphicEl>
                                              <a:dgm id="{C3E34438-DEA8-4A69-BEDB-17885DB59B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ED341BF-9221-4AFF-A58C-2B0D1FE52D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graphicEl>
                                              <a:dgm id="{7ED341BF-9221-4AFF-A58C-2B0D1FE52D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graphicEl>
                                              <a:dgm id="{7ED341BF-9221-4AFF-A58C-2B0D1FE52D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graphicEl>
                                              <a:dgm id="{7ED341BF-9221-4AFF-A58C-2B0D1FE52D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F757CF8-E1E3-40F2-9400-DDD1FF8A79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graphicEl>
                                              <a:dgm id="{DF757CF8-E1E3-40F2-9400-DDD1FF8A79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graphicEl>
                                              <a:dgm id="{DF757CF8-E1E3-40F2-9400-DDD1FF8A79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graphicEl>
                                              <a:dgm id="{DF757CF8-E1E3-40F2-9400-DDD1FF8A79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3E2E9A7-3607-4FE2-9EEE-6581903A74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>
                                            <p:graphicEl>
                                              <a:dgm id="{A3E2E9A7-3607-4FE2-9EEE-6581903A74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graphicEl>
                                              <a:dgm id="{A3E2E9A7-3607-4FE2-9EEE-6581903A74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graphicEl>
                                              <a:dgm id="{A3E2E9A7-3607-4FE2-9EEE-6581903A74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4D3FE62-2461-455D-AAFC-68F7CF9A99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>
                                            <p:graphicEl>
                                              <a:dgm id="{34D3FE62-2461-455D-AAFC-68F7CF9A99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">
                                            <p:graphicEl>
                                              <a:dgm id="{34D3FE62-2461-455D-AAFC-68F7CF9A99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graphicEl>
                                              <a:dgm id="{34D3FE62-2461-455D-AAFC-68F7CF9A99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E9E191-E861-4791-B1DA-C33FF7A006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>
                                            <p:graphicEl>
                                              <a:dgm id="{46E9E191-E861-4791-B1DA-C33FF7A006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">
                                            <p:graphicEl>
                                              <a:dgm id="{46E9E191-E861-4791-B1DA-C33FF7A006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>
                                            <p:graphicEl>
                                              <a:dgm id="{46E9E191-E861-4791-B1DA-C33FF7A006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74F276-368C-4A60-A3C7-E7A11CF3B4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">
                                            <p:graphicEl>
                                              <a:dgm id="{8174F276-368C-4A60-A3C7-E7A11CF3B4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">
                                            <p:graphicEl>
                                              <a:dgm id="{8174F276-368C-4A60-A3C7-E7A11CF3B4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">
                                            <p:graphicEl>
                                              <a:dgm id="{8174F276-368C-4A60-A3C7-E7A11CF3B4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C3BD40F-3970-4F62-9183-33854B06C8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">
                                            <p:graphicEl>
                                              <a:dgm id="{1C3BD40F-3970-4F62-9183-33854B06C8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">
                                            <p:graphicEl>
                                              <a:dgm id="{1C3BD40F-3970-4F62-9183-33854B06C8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">
                                            <p:graphicEl>
                                              <a:dgm id="{1C3BD40F-3970-4F62-9183-33854B06C8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6EC3569-8248-42BC-89D3-03BD293ADE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">
                                            <p:graphicEl>
                                              <a:dgm id="{96EC3569-8248-42BC-89D3-03BD293ADE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">
                                            <p:graphicEl>
                                              <a:dgm id="{96EC3569-8248-42BC-89D3-03BD293ADE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">
                                            <p:graphicEl>
                                              <a:dgm id="{96EC3569-8248-42BC-89D3-03BD293ADE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B63BB59-5040-446E-BB0D-E29CC024C3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">
                                            <p:graphicEl>
                                              <a:dgm id="{5B63BB59-5040-446E-BB0D-E29CC024C3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">
                                            <p:graphicEl>
                                              <a:dgm id="{5B63BB59-5040-446E-BB0D-E29CC024C3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">
                                            <p:graphicEl>
                                              <a:dgm id="{5B63BB59-5040-446E-BB0D-E29CC024C3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/>
        </p:bldSub>
      </p:bldGraphic>
      <p:bldGraphic spid="6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ine 6">
            <a:extLst>
              <a:ext uri="{FF2B5EF4-FFF2-40B4-BE49-F238E27FC236}">
                <a16:creationId xmlns:a16="http://schemas.microsoft.com/office/drawing/2014/main" id="{DA29D256-2B88-441F-8575-1A252F435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8125" y="862639"/>
            <a:ext cx="1980000" cy="237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59387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Substituent conținut 2">
                <a:extLst>
                  <a:ext uri="{FF2B5EF4-FFF2-40B4-BE49-F238E27FC236}">
                    <a16:creationId xmlns:a16="http://schemas.microsoft.com/office/drawing/2014/main" id="{EF6E3A28-612F-42CD-8504-B8D623326169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839984" y="360728"/>
                <a:ext cx="10512032" cy="5665364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ro-RO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Alcooli sunt compuși Anorganici care conțin în molecula lor grupa hidroxil (-OH) legată de un atom de carbon saturat .</a:t>
                </a:r>
              </a:p>
              <a:p>
                <a:pPr algn="just"/>
                <a:r>
                  <a:rPr lang="ro-RO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Poliolii</a:t>
                </a:r>
                <a:r>
                  <a:rPr lang="ro-RO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conțin în molecula lor mai multe grupe hidroxil legate de atomi de carbon saturați, câte una la un atom de Carbon.</a:t>
                </a:r>
              </a:p>
              <a:p>
                <a:pPr algn="just"/>
                <a:r>
                  <a:rPr lang="ro-RO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Formula Moleculara a unui alcool simplu, aciclic: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o-RO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o-RO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ro-RO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ro-RO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o-RO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ro-RO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ro-RO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ro-RO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+1</m:t>
                        </m:r>
                      </m:sub>
                    </m:sSub>
                    <m:r>
                      <a:rPr lang="ro-RO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𝑂</m:t>
                    </m:r>
                  </m:oMath>
                </a14:m>
                <a:endParaRPr lang="ro-RO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Substituent conținut 2">
                <a:extLst>
                  <a:ext uri="{FF2B5EF4-FFF2-40B4-BE49-F238E27FC236}">
                    <a16:creationId xmlns:a16="http://schemas.microsoft.com/office/drawing/2014/main" id="{EF6E3A28-612F-42CD-8504-B8D62332616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839984" y="360728"/>
                <a:ext cx="10512032" cy="5665364"/>
              </a:xfrm>
              <a:blipFill>
                <a:blip r:embed="rId2"/>
                <a:stretch>
                  <a:fillRect l="-812" t="-215" r="-870"/>
                </a:stretch>
              </a:blipFill>
            </p:spPr>
            <p:txBody>
              <a:bodyPr/>
              <a:lstStyle/>
              <a:p>
                <a:r>
                  <a:rPr lang="ro-R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15728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59DA9621-ECCA-449D-A44B-7FABDDA23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268712"/>
            <a:ext cx="10364451" cy="1596177"/>
          </a:xfrm>
        </p:spPr>
        <p:txBody>
          <a:bodyPr/>
          <a:lstStyle/>
          <a:p>
            <a:r>
              <a:rPr lang="ro-RO" u="sng" dirty="0">
                <a:solidFill>
                  <a:schemeClr val="accent6"/>
                </a:solidFill>
                <a:effectLst>
                  <a:outerShdw blurRad="228600" dist="50800" dir="5400000" sx="1000" sy="1000" algn="ctr" rotWithShape="0">
                    <a:srgbClr val="000000">
                      <a:alpha val="45000"/>
                    </a:srgbClr>
                  </a:outerShdw>
                  <a:reflection stA="36000" endPos="65000" dist="63500" dir="5400000" sy="-100000" algn="bl" rotWithShape="0"/>
                </a:effectLst>
              </a:rPr>
              <a:t>Denumirea Alcoolilor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stituent conținut 2">
                <a:extLst>
                  <a:ext uri="{FF2B5EF4-FFF2-40B4-BE49-F238E27FC236}">
                    <a16:creationId xmlns:a16="http://schemas.microsoft.com/office/drawing/2014/main" id="{0884D01A-8B8E-4BB9-80D2-E602C3386CDE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913773" y="1972456"/>
                <a:ext cx="10797258" cy="4394788"/>
              </a:xfrm>
            </p:spPr>
            <p:txBody>
              <a:bodyPr>
                <a:normAutofit lnSpcReduction="10000"/>
              </a:bodyPr>
              <a:lstStyle/>
              <a:p>
                <a:pPr algn="just"/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Denumirea unui alcool se face prin adăugarea sufixului ”-ol” la denumirea alcanului cu același număr de </a:t>
                </a:r>
                <a:r>
                  <a:rPr lang="ro-RO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carboni</a:t>
                </a:r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 algn="just">
                  <a:buNone/>
                </a:pPr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o-RO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o-RO" b="0" i="1" smtClean="0">
                            <a:latin typeface="Cambria Math" panose="02040503050406030204" pitchFamily="18" charset="0"/>
                          </a:rPr>
                          <m:t>𝐶𝐻</m:t>
                        </m:r>
                      </m:e>
                      <m:sub>
                        <m:r>
                          <a:rPr lang="ro-RO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-oh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o-RO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o-RO" b="0" i="1" smtClean="0">
                            <a:latin typeface="Cambria Math" panose="02040503050406030204" pitchFamily="18" charset="0"/>
                          </a:rPr>
                          <m:t>𝐶𝐻</m:t>
                        </m:r>
                      </m:e>
                      <m:sub>
                        <m:r>
                          <a:rPr lang="ro-RO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ro-RO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ro-RO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o-RO" b="0" i="1" smtClean="0">
                            <a:latin typeface="Cambria Math" panose="02040503050406030204" pitchFamily="18" charset="0"/>
                          </a:rPr>
                          <m:t>𝐶𝐻</m:t>
                        </m:r>
                      </m:e>
                      <m:sub>
                        <m:r>
                          <a:rPr lang="ro-RO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ro-RO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ro-RO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o-RO" b="0" i="1" smtClean="0">
                            <a:latin typeface="Cambria Math" panose="02040503050406030204" pitchFamily="18" charset="0"/>
                          </a:rPr>
                          <m:t>𝐶𝐻</m:t>
                        </m:r>
                      </m:e>
                      <m:sub>
                        <m:r>
                          <a:rPr lang="ro-RO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ro-RO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ro-RO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o-RO" b="0" i="1" smtClean="0">
                            <a:latin typeface="Cambria Math" panose="02040503050406030204" pitchFamily="18" charset="0"/>
                          </a:rPr>
                          <m:t>𝐶𝐻</m:t>
                        </m:r>
                      </m:e>
                      <m:sub>
                        <m:r>
                          <a:rPr lang="ro-RO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𝐶𝐻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  <m:sub/>
                    </m:sSub>
                  </m:oMath>
                </a14:m>
                <a:endParaRPr lang="ro-RO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                    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|                           |     |         |</a:t>
                </a:r>
              </a:p>
              <a:p>
                <a:pPr marL="0" indent="0" algn="just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                       Oh                       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OH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oh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oh</a:t>
                </a:r>
                <a:endParaRPr lang="ro-RO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METAN</a:t>
                </a:r>
                <a:r>
                  <a:rPr lang="en-US" dirty="0">
                    <a:solidFill>
                      <a:schemeClr val="accent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OL</a:t>
                </a:r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2-butan</a:t>
                </a:r>
                <a:r>
                  <a:rPr lang="en-US" dirty="0">
                    <a:solidFill>
                      <a:schemeClr val="accent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ol</a:t>
                </a:r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1,2,3-propantri</a:t>
                </a:r>
                <a:r>
                  <a:rPr lang="en-US" dirty="0">
                    <a:solidFill>
                      <a:schemeClr val="accent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ol </a:t>
                </a:r>
                <a:r>
                  <a:rPr 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(GLICERINA)</a:t>
                </a:r>
                <a:r>
                  <a:rPr lang="ro-RO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ro-RO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ro-RO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În Unele cazuri, alcooli se mai pot denumi astfel: Cuvântul ”Alcool” urmat de numele radicalului hidrocarbonat și sufixul ”-IC”</a:t>
                </a:r>
                <a:endParaRPr lang="ro-RO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Substituent conținut 2">
                <a:extLst>
                  <a:ext uri="{FF2B5EF4-FFF2-40B4-BE49-F238E27FC236}">
                    <a16:creationId xmlns:a16="http://schemas.microsoft.com/office/drawing/2014/main" id="{0884D01A-8B8E-4BB9-80D2-E602C3386C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913773" y="1972456"/>
                <a:ext cx="10797258" cy="4394788"/>
              </a:xfrm>
              <a:blipFill>
                <a:blip r:embed="rId2"/>
                <a:stretch>
                  <a:fillRect l="-621" t="-694" r="-565"/>
                </a:stretch>
              </a:blipFill>
            </p:spPr>
            <p:txBody>
              <a:bodyPr/>
              <a:lstStyle/>
              <a:p>
                <a:r>
                  <a:rPr lang="ro-R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53322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CD92025C-3C6C-4860-81C8-4BD674A4D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33780762-A2C1-4332-BEFE-1DBDA5FF2AE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o-RO" dirty="0"/>
              <a:t>Exemple: </a:t>
            </a:r>
          </a:p>
        </p:txBody>
      </p:sp>
    </p:spTree>
    <p:extLst>
      <p:ext uri="{BB962C8B-B14F-4D97-AF65-F5344CB8AC3E}">
        <p14:creationId xmlns:p14="http://schemas.microsoft.com/office/powerpoint/2010/main" val="11845032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D9B0AAE5-9E9F-4DD9-8810-7B49B764D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effectLst>
            <a:reflection blurRad="6350" stA="52000" endA="300" endPos="35000" dir="5400000" sy="-100000" algn="bl" rotWithShape="0"/>
          </a:effectLst>
        </p:spPr>
        <p:txBody>
          <a:bodyPr/>
          <a:lstStyle/>
          <a:p>
            <a:r>
              <a:rPr lang="ro-RO" u="sng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Propietăți</a:t>
            </a:r>
            <a:r>
              <a:rPr lang="ro-RO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fizice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5E798F82-D795-4F99-8478-278AF88DEBF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o-R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Propietățile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fizice ale alcoolilor inferiori sunt influențați 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în principal 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prezența grupei –OH.</a:t>
            </a:r>
          </a:p>
          <a:p>
            <a:pPr marL="0" indent="0" algn="ctr">
              <a:buNone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Moleculele asociate prin legături de </a:t>
            </a:r>
            <a:r>
              <a:rPr lang="ro-R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hirdogen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au </a:t>
            </a:r>
            <a:r>
              <a:rPr lang="ro-R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p.f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și P.T ridicate, vâscozitate și tensiune de suprafață mari.</a:t>
            </a:r>
          </a:p>
          <a:p>
            <a:pPr marL="0" indent="0" algn="ctr">
              <a:buNone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Alcooli inferiori (mase molare mici) sunt 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lichizi.</a:t>
            </a:r>
          </a:p>
          <a:p>
            <a:pPr marL="0" indent="0" algn="ctr">
              <a:buNone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Punctele de fierbere ale alcoolilor sunt 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 mai ridicate 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decât ale alcanilor corespunzători și cresc odată cu creșterea numărului de grupe –oh din moleculă.</a:t>
            </a:r>
          </a:p>
        </p:txBody>
      </p:sp>
    </p:spTree>
    <p:extLst>
      <p:ext uri="{BB962C8B-B14F-4D97-AF65-F5344CB8AC3E}">
        <p14:creationId xmlns:p14="http://schemas.microsoft.com/office/powerpoint/2010/main" val="29736392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AEDFA287-1B27-410A-A220-172AC39FFA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Alcooli cu importanță practică și biologică</a:t>
            </a:r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AD0D7673-99F2-4D87-B14A-620ECE7EBF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9039813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308DCA6C-8778-4B1B-879D-B4437BF21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u="sng" dirty="0">
                <a:solidFill>
                  <a:srgbClr val="F01010"/>
                </a:solidFill>
                <a:effectLst>
                  <a:outerShdw blurRad="63500" dist="127000" dir="13380000" algn="ctr" rotWithShape="0">
                    <a:srgbClr val="000000">
                      <a:alpha val="40000"/>
                    </a:srgbClr>
                  </a:outerShdw>
                </a:effectLst>
              </a:rPr>
              <a:t>metanolul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stituent conținut 2">
                <a:extLst>
                  <a:ext uri="{FF2B5EF4-FFF2-40B4-BE49-F238E27FC236}">
                    <a16:creationId xmlns:a16="http://schemas.microsoft.com/office/drawing/2014/main" id="{4EB420CB-90DE-4A4D-B721-CCDB19FDDB33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>
                <a:normAutofit lnSpcReduction="10000"/>
              </a:bodyPr>
              <a:lstStyle/>
              <a:p>
                <a:pPr algn="just"/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Metanolul sau </a:t>
                </a:r>
                <a:r>
                  <a:rPr lang="ro-RO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alocoolul</a:t>
                </a:r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metilic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o-RO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o-RO" b="0" i="1" smtClean="0">
                            <a:latin typeface="Cambria Math" panose="02040503050406030204" pitchFamily="18" charset="0"/>
                          </a:rPr>
                          <m:t>𝐶𝐻</m:t>
                        </m:r>
                      </m:e>
                      <m:sub>
                        <m:r>
                          <a:rPr lang="ro-RO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ro-RO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ro-RO" b="0" i="1" smtClean="0">
                        <a:latin typeface="Cambria Math" panose="02040503050406030204" pitchFamily="18" charset="0"/>
                      </a:rPr>
                      <m:t>𝑂𝐻</m:t>
                    </m:r>
                    <m:r>
                      <a:rPr lang="ro-RO" b="0" i="1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ro-RO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este cunoscut și sub numele de </a:t>
                </a:r>
                <a:r>
                  <a:rPr lang="ro-RO" b="0" i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alcool de lemn </a:t>
                </a:r>
                <a:r>
                  <a:rPr lang="ro-RO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deoarece a fost obținut pentru prima oară din lemn prin distilare. Există metanol în cantități extrem de mici în fumul de la arderea lemnelor și în vinul nou.</a:t>
                </a:r>
              </a:p>
              <a:p>
                <a:pPr algn="just"/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Este un lichid incolor, volatil, cu miros ușor dulceag. Este foarte ușor </a:t>
                </a:r>
                <a:r>
                  <a:rPr lang="ro-RO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solubilîn</a:t>
                </a:r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apă și alți alcooli: se amestecă perfect cu apa și cu etanolul în orice proporție. Din această cauză există pericolul intoxicațiilor provocate de consumarea lui în etanol, cu care </a:t>
                </a:r>
                <a:r>
                  <a:rPr lang="ro-RO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 confundă foarte ușor.</a:t>
                </a:r>
                <a:endParaRPr lang="ro-RO" b="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ro-RO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Substituent conținut 2">
                <a:extLst>
                  <a:ext uri="{FF2B5EF4-FFF2-40B4-BE49-F238E27FC236}">
                    <a16:creationId xmlns:a16="http://schemas.microsoft.com/office/drawing/2014/main" id="{4EB420CB-90DE-4A4D-B721-CCDB19FDDB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2"/>
                <a:stretch>
                  <a:fillRect l="-529" t="-712" r="-588"/>
                </a:stretch>
              </a:blipFill>
            </p:spPr>
            <p:txBody>
              <a:bodyPr/>
              <a:lstStyle/>
              <a:p>
                <a:r>
                  <a:rPr lang="ro-R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13805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9AD1F488-7156-4975-9F57-0F979BDC3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u="sng" dirty="0">
                <a:solidFill>
                  <a:srgbClr val="FF99FF"/>
                </a:solidFill>
                <a:effectLst>
                  <a:outerShdw blurRad="63500" dist="50800" dir="7920000" sx="99000" sy="99000" algn="ctr" rotWithShape="0">
                    <a:srgbClr val="000000">
                      <a:alpha val="78000"/>
                    </a:srgbClr>
                  </a:outerShdw>
                </a:effectLst>
              </a:rPr>
              <a:t>Acțiunea biologică a metanolului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stituent conținut 2">
                <a:extLst>
                  <a:ext uri="{FF2B5EF4-FFF2-40B4-BE49-F238E27FC236}">
                    <a16:creationId xmlns:a16="http://schemas.microsoft.com/office/drawing/2014/main" id="{69C15F8E-8167-4217-9727-243C1B177AFF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>
                <a:normAutofit lnSpcReduction="10000"/>
              </a:bodyPr>
              <a:lstStyle/>
              <a:p>
                <a:pPr algn="just"/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Metanolul are acțiune toxică asupra organismului uman. Nu este otravă, dar are indirect o acțiune extrem de nocivă.</a:t>
                </a:r>
              </a:p>
              <a:p>
                <a:pPr algn="just"/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Toxicitatea metanolului se datorează faptului că, după ce este introdus în organism este transformat în 2 compuși toxici, </a:t>
                </a:r>
                <a:r>
                  <a:rPr lang="ro-RO" i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aldehida formică </a:t>
                </a:r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o-RO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o-RO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ro-RO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ro-RO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𝐶</m:t>
                    </m:r>
                    <m:r>
                      <a:rPr lang="ro-RO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ro-RO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𝑂</m:t>
                    </m:r>
                    <m:r>
                      <a:rPr lang="ro-RO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 </m:t>
                    </m:r>
                  </m:oMath>
                </a14:m>
                <a:r>
                  <a:rPr lang="ro-RO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și </a:t>
                </a:r>
                <a:r>
                  <a:rPr lang="ro-RO" b="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acidul formic </a:t>
                </a:r>
                <a:r>
                  <a:rPr lang="ro-RO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(HCOOH) sub acțiunea unei enzime: Alcool </a:t>
                </a:r>
                <a:r>
                  <a:rPr lang="ro-RO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dehidrogenaza</a:t>
                </a:r>
                <a:r>
                  <a:rPr lang="ro-RO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produsă de corpul uman. Acești compuși, în cantitate mică, atacă celule ale retinei, provoacă o degenerare a nervului optic, care duce la orbire, iar în cantitate mare provoacă moartea. Doza letală de metanol pentru om este de ~ 0.15 kg/corp.</a:t>
                </a:r>
              </a:p>
              <a:p>
                <a:pPr marL="0" indent="0" algn="just">
                  <a:buNone/>
                </a:pPr>
                <a:endParaRPr lang="ro-RO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Substituent conținut 2">
                <a:extLst>
                  <a:ext uri="{FF2B5EF4-FFF2-40B4-BE49-F238E27FC236}">
                    <a16:creationId xmlns:a16="http://schemas.microsoft.com/office/drawing/2014/main" id="{69C15F8E-8167-4217-9727-243C1B177A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2"/>
                <a:stretch>
                  <a:fillRect l="-529" t="-712" r="-588"/>
                </a:stretch>
              </a:blipFill>
            </p:spPr>
            <p:txBody>
              <a:bodyPr/>
              <a:lstStyle/>
              <a:p>
                <a:r>
                  <a:rPr lang="ro-R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25800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E986C9E4-C6ED-403C-9F8A-936B17B7F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u="sng" dirty="0">
                <a:solidFill>
                  <a:srgbClr val="B21694"/>
                </a:solidFill>
              </a:rPr>
              <a:t>ETANOLUL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stituent conținut 2">
                <a:extLst>
                  <a:ext uri="{FF2B5EF4-FFF2-40B4-BE49-F238E27FC236}">
                    <a16:creationId xmlns:a16="http://schemas.microsoft.com/office/drawing/2014/main" id="{75EEE3DA-DE3D-4883-94CD-1A1D6EA0E41B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914399" y="2001332"/>
                <a:ext cx="10363826" cy="3424107"/>
              </a:xfrm>
            </p:spPr>
            <p:txBody>
              <a:bodyPr>
                <a:normAutofit fontScale="92500" lnSpcReduction="20000"/>
              </a:bodyPr>
              <a:lstStyle/>
              <a:p>
                <a:pPr algn="just"/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ETANOLUL SAU ALCOOLUL ETILIC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o-RO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o-RO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ro-RO" i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ro-RO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ro-RO" i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ro-RO" i="1">
                        <a:latin typeface="Cambria Math" panose="02040503050406030204" pitchFamily="18" charset="0"/>
                      </a:rPr>
                      <m:t>𝐶</m:t>
                    </m:r>
                    <m:sSub>
                      <m:sSubPr>
                        <m:ctrlPr>
                          <a:rPr lang="ro-RO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o-RO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ro-RO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ro-RO" i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ro-RO" b="0" i="0" smtClean="0">
                        <a:latin typeface="Cambria Math" panose="02040503050406030204" pitchFamily="18" charset="0"/>
                      </a:rPr>
                      <m:t>OH</m:t>
                    </m:r>
                    <m:r>
                      <a:rPr lang="ro-RO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ro-RO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ESTE CUNOSUT SUB NUMELE DE ”ALCOOL”; SE MAI NUMEȘTE ȘI ”SPIRT ALB”. DIN ANTICHITATE ȘI PÂNĂ ASTĂZI, ESTE CONSTITUENTUL ESENȚIAL AL TUTUROR BĂUTURILOR ALCOOLICE.</a:t>
                </a:r>
              </a:p>
              <a:p>
                <a:pPr algn="just"/>
                <a:r>
                  <a:rPr lang="ro-RO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ETANOLUL SE OBȚINE PRIN FERMENTAȚIA ALCOOLICĂ A COMPUȘILOR DULCI (ZAHARIDE) DIN FRUCTE SAU DIN MELASĂ (DEȘEU DE LA FABRICAREA ZAHĂRULUI) SUB ACȚIUNEA UNOR CIUPERCI (SACCHAROMYCES CEREVISIAE), CARE EXISTĂ ÎN DROJDIA DE BERE.</a:t>
                </a:r>
              </a:p>
              <a:p>
                <a:pPr algn="just"/>
                <a:r>
                  <a:rPr lang="ro-RO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 MATERIE PRIMĂ SE POT FOLOSI ȘI PRODUSE NATURALE BOGATE ÎN AMIDON, DAR ACESTEA NU SE SUPUN DIRECT FERMENTAȚIEI ALCOOLICE, ESTE NECESARĂ O PRELUCRARE PRELIMINARĂ ÎN URMA CĂREIA SE OBȚIN COMPUȘI FERMENTABILI.</a:t>
                </a:r>
                <a:endParaRPr lang="ro-RO" b="0" dirty="0">
                  <a:latin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Substituent conținut 2">
                <a:extLst>
                  <a:ext uri="{FF2B5EF4-FFF2-40B4-BE49-F238E27FC236}">
                    <a16:creationId xmlns:a16="http://schemas.microsoft.com/office/drawing/2014/main" id="{75EEE3DA-DE3D-4883-94CD-1A1D6EA0E4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914399" y="2001332"/>
                <a:ext cx="10363826" cy="3424107"/>
              </a:xfrm>
              <a:blipFill>
                <a:blip r:embed="rId2"/>
                <a:stretch>
                  <a:fillRect l="-412" t="-890" r="-529"/>
                </a:stretch>
              </a:blipFill>
            </p:spPr>
            <p:txBody>
              <a:bodyPr/>
              <a:lstStyle/>
              <a:p>
                <a:r>
                  <a:rPr lang="ro-R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66540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icătură">
  <a:themeElements>
    <a:clrScheme name="Picătură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Picătură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cătură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3" Type="http://schemas.microsoft.com/office/2011/relationships/webextension" Target="webextension3.xml"/><Relationship Id="rId2" Type="http://schemas.microsoft.com/office/2011/relationships/webextension" Target="webextension2.xml"/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2">
    <wetp:webextensionref xmlns:r="http://schemas.openxmlformats.org/officeDocument/2006/relationships" r:id="rId1"/>
  </wetp:taskpane>
  <wetp:taskpane dockstate="right" visibility="0" width="350" row="3">
    <wetp:webextensionref xmlns:r="http://schemas.openxmlformats.org/officeDocument/2006/relationships" r:id="rId2"/>
  </wetp:taskpane>
  <wetp:taskpane dockstate="right" visibility="0" width="350" row="4">
    <wetp:webextensionref xmlns:r="http://schemas.openxmlformats.org/officeDocument/2006/relationships" r:id="rId3"/>
  </wetp:taskpane>
</wetp:taskpanes>
</file>

<file path=ppt/webextensions/webextension1.xml><?xml version="1.0" encoding="utf-8"?>
<we:webextension xmlns:we="http://schemas.microsoft.com/office/webextensions/webextension/2010/11" id="{046177A0-2418-47E9-83D3-C7FF9AA3576A}">
  <we:reference id="wa104381063" version="1.0.0.1" store="ro-RO" storeType="OMEX"/>
  <we:alternateReferences>
    <we:reference id="wa104381063" version="1.0.0.1" store="WA104381063" storeType="OMEX"/>
  </we:alternateReferences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A24C9D53-DCAC-4972-9068-6A8B11E62572}">
  <we:reference id="wa104379279" version="2.1.0.0" store="ro-RO" storeType="OMEX"/>
  <we:alternateReferences>
    <we:reference id="wa104379279" version="2.1.0.0" store="WA104379279" storeType="OMEX"/>
  </we:alternateReferences>
  <we:properties/>
  <we:bindings/>
  <we:snapshot xmlns:r="http://schemas.openxmlformats.org/officeDocument/2006/relationships"/>
</we:webextension>
</file>

<file path=ppt/webextensions/webextension3.xml><?xml version="1.0" encoding="utf-8"?>
<we:webextension xmlns:we="http://schemas.microsoft.com/office/webextensions/webextension/2010/11" id="{B3AF5EAB-BDA1-4BDB-B809-89CB8948F6A9}">
  <we:reference id="wa104381411" version="1.0.0.0" store="ro-RO" storeType="OMEX"/>
  <we:alternateReferences>
    <we:reference id="wa104381411" version="1.0.0.0" store="WA10438141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TM04033925[[fn=Picătură]]</Template>
  <TotalTime>225</TotalTime>
  <Words>815</Words>
  <Application>Microsoft Office PowerPoint</Application>
  <PresentationFormat>Ecran lat</PresentationFormat>
  <Paragraphs>50</Paragraphs>
  <Slides>14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5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14</vt:i4>
      </vt:variant>
    </vt:vector>
  </HeadingPairs>
  <TitlesOfParts>
    <vt:vector size="20" baseType="lpstr">
      <vt:lpstr>Arial</vt:lpstr>
      <vt:lpstr>Calibri</vt:lpstr>
      <vt:lpstr>Cambria Math</vt:lpstr>
      <vt:lpstr>Times New Roman</vt:lpstr>
      <vt:lpstr>Tw Cen MT</vt:lpstr>
      <vt:lpstr>Picătură</vt:lpstr>
      <vt:lpstr>Alcooli</vt:lpstr>
      <vt:lpstr>Prezentare PowerPoint</vt:lpstr>
      <vt:lpstr>Denumirea Alcoolilor</vt:lpstr>
      <vt:lpstr>Prezentare PowerPoint</vt:lpstr>
      <vt:lpstr>Propietăți fizice</vt:lpstr>
      <vt:lpstr>Alcooli cu importanță practică și biologică</vt:lpstr>
      <vt:lpstr>metanolul</vt:lpstr>
      <vt:lpstr>Acțiunea biologică a metanolului</vt:lpstr>
      <vt:lpstr>ETANOLUL</vt:lpstr>
      <vt:lpstr>Prezentare PowerPoint</vt:lpstr>
      <vt:lpstr>Acțiunea biologică a etanolului</vt:lpstr>
      <vt:lpstr>glicerina</vt:lpstr>
      <vt:lpstr>Prezentare PowerPoint</vt:lpstr>
      <vt:lpstr>Prezentare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Alcooli</dc:title>
  <dc:creator>user</dc:creator>
  <cp:lastModifiedBy>user</cp:lastModifiedBy>
  <cp:revision>23</cp:revision>
  <dcterms:created xsi:type="dcterms:W3CDTF">2019-11-24T19:22:52Z</dcterms:created>
  <dcterms:modified xsi:type="dcterms:W3CDTF">2020-01-27T19:02:09Z</dcterms:modified>
</cp:coreProperties>
</file>