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31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A65F490-CF05-45ED-83ED-86E6E6C0ED4B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</dgm:pt>
    <dgm:pt modelId="{BFE88FA5-2D88-4F0E-B4A8-B694CF39C894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rPr>
            <a:t>Amanda Andrews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rPr>
            <a:t>Director </a:t>
          </a:r>
          <a:r>
            <a:rPr kumimoji="0" lang="en-US" b="0" i="0" u="none" strike="noStrike" cap="none" normalizeH="0" baseline="0" dirty="0" err="1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rPr>
            <a:t>executiv</a:t>
          </a:r>
          <a:endParaRPr kumimoji="0" lang="en-US" b="0" i="0" u="none" strike="noStrike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endParaRPr>
        </a:p>
      </dgm:t>
    </dgm:pt>
    <dgm:pt modelId="{B461FB93-273C-44D5-BB67-0AE438733227}" type="parTrans" cxnId="{A08F603A-E542-4CE1-8E05-ED1B43390356}">
      <dgm:prSet/>
      <dgm:spPr/>
      <dgm:t>
        <a:bodyPr/>
        <a:lstStyle/>
        <a:p>
          <a:endParaRPr lang="ro-RO"/>
        </a:p>
      </dgm:t>
    </dgm:pt>
    <dgm:pt modelId="{13076969-43F4-4F6E-988A-A4B878491993}" type="sibTrans" cxnId="{A08F603A-E542-4CE1-8E05-ED1B43390356}">
      <dgm:prSet/>
      <dgm:spPr/>
      <dgm:t>
        <a:bodyPr/>
        <a:lstStyle/>
        <a:p>
          <a:endParaRPr lang="ro-RO"/>
        </a:p>
      </dgm:t>
    </dgm:pt>
    <dgm:pt modelId="{E059668E-C524-4ED7-98A3-3D73D114E7FD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rPr>
            <a:t>Joseph Oliver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rPr>
            <a:t>Director de </a:t>
          </a:r>
          <a:r>
            <a:rPr kumimoji="0" lang="en-US" b="0" i="0" u="none" strike="noStrike" cap="none" normalizeH="0" baseline="0" dirty="0" err="1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rPr>
            <a:t>finante</a:t>
          </a:r>
          <a:endParaRPr kumimoji="0" lang="en-US" b="0" i="0" u="none" strike="noStrike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endParaRPr>
        </a:p>
      </dgm:t>
    </dgm:pt>
    <dgm:pt modelId="{D4A1EDBC-1D01-45A6-8DB5-A2349CA693BA}" type="parTrans" cxnId="{B3480A78-4399-425E-8FF6-4F5DBE986479}">
      <dgm:prSet/>
      <dgm:spPr/>
      <dgm:t>
        <a:bodyPr/>
        <a:lstStyle/>
        <a:p>
          <a:endParaRPr lang="ro-RO"/>
        </a:p>
      </dgm:t>
    </dgm:pt>
    <dgm:pt modelId="{74E7FB50-F11C-449E-8BFA-7E4F5FD70ECE}" type="sibTrans" cxnId="{B3480A78-4399-425E-8FF6-4F5DBE986479}">
      <dgm:prSet/>
      <dgm:spPr/>
      <dgm:t>
        <a:bodyPr/>
        <a:lstStyle/>
        <a:p>
          <a:endParaRPr lang="ro-RO"/>
        </a:p>
      </dgm:t>
    </dgm:pt>
    <dgm:pt modelId="{79A774E5-C3D9-416A-982D-59843C48837E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rPr>
            <a:t>James </a:t>
          </a:r>
          <a:r>
            <a:rPr kumimoji="0" lang="en-US" b="0" i="0" u="none" strike="noStrike" cap="none" normalizeH="0" baseline="0" dirty="0" err="1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rPr>
            <a:t>DeMarco</a:t>
          </a:r>
          <a:endParaRPr kumimoji="0" lang="en-US" b="0" i="0" u="none" strike="noStrike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endParaRP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b="0" i="0" u="none" strike="noStrike" cap="none" normalizeH="0" baseline="0" dirty="0" err="1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rPr>
            <a:t>Contabil</a:t>
          </a:r>
          <a:endParaRPr kumimoji="0" lang="en-US" b="0" i="0" u="none" strike="noStrike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endParaRPr>
        </a:p>
      </dgm:t>
    </dgm:pt>
    <dgm:pt modelId="{AA80C484-219F-49B1-94D9-DA7F1481FA4D}" type="parTrans" cxnId="{F135C72A-C0D8-47C2-B1D1-DCED395A9BA9}">
      <dgm:prSet/>
      <dgm:spPr/>
      <dgm:t>
        <a:bodyPr/>
        <a:lstStyle/>
        <a:p>
          <a:endParaRPr lang="ro-RO"/>
        </a:p>
      </dgm:t>
    </dgm:pt>
    <dgm:pt modelId="{1F8774AD-6216-4654-B325-723B181FD9E7}" type="sibTrans" cxnId="{F135C72A-C0D8-47C2-B1D1-DCED395A9BA9}">
      <dgm:prSet/>
      <dgm:spPr/>
      <dgm:t>
        <a:bodyPr/>
        <a:lstStyle/>
        <a:p>
          <a:endParaRPr lang="ro-RO"/>
        </a:p>
      </dgm:t>
    </dgm:pt>
    <dgm:pt modelId="{346986C3-E0DF-434D-A5B0-A56717A0BD08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rPr>
            <a:t>Sam York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rPr>
            <a:t>Director de marketing</a:t>
          </a:r>
        </a:p>
      </dgm:t>
    </dgm:pt>
    <dgm:pt modelId="{3357D8A8-DD10-49BD-A20B-05029618B749}" type="parTrans" cxnId="{BBD0ECD1-A143-4897-87C6-C588F3BE35BF}">
      <dgm:prSet/>
      <dgm:spPr/>
      <dgm:t>
        <a:bodyPr/>
        <a:lstStyle/>
        <a:p>
          <a:endParaRPr lang="ro-RO"/>
        </a:p>
      </dgm:t>
    </dgm:pt>
    <dgm:pt modelId="{FBBA1DA7-8F38-4510-AE98-5A46A582BF69}" type="sibTrans" cxnId="{BBD0ECD1-A143-4897-87C6-C588F3BE35BF}">
      <dgm:prSet/>
      <dgm:spPr/>
      <dgm:t>
        <a:bodyPr/>
        <a:lstStyle/>
        <a:p>
          <a:endParaRPr lang="ro-RO"/>
        </a:p>
      </dgm:t>
    </dgm:pt>
    <dgm:pt modelId="{BCAFEAB9-D4F2-4CAC-96BD-3691C1730279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rPr>
            <a:t>Rachel Jones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rPr>
            <a:t>Agent de </a:t>
          </a:r>
          <a:r>
            <a:rPr kumimoji="0" lang="en-US" b="0" i="0" u="none" strike="noStrike" cap="none" normalizeH="0" baseline="0" dirty="0" err="1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rPr>
            <a:t>vanzari</a:t>
          </a:r>
          <a:endParaRPr kumimoji="0" lang="en-US" b="0" i="0" u="none" strike="noStrike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endParaRPr>
        </a:p>
      </dgm:t>
    </dgm:pt>
    <dgm:pt modelId="{566BF8D7-58A9-437D-B51C-BFD2A564D8DD}" type="parTrans" cxnId="{17B1F225-840B-41FA-AD0B-F7B94C1D7CEA}">
      <dgm:prSet/>
      <dgm:spPr/>
      <dgm:t>
        <a:bodyPr/>
        <a:lstStyle/>
        <a:p>
          <a:endParaRPr lang="ro-RO"/>
        </a:p>
      </dgm:t>
    </dgm:pt>
    <dgm:pt modelId="{71458C86-9902-4B78-890A-7F9964909CDF}" type="sibTrans" cxnId="{17B1F225-840B-41FA-AD0B-F7B94C1D7CEA}">
      <dgm:prSet/>
      <dgm:spPr/>
      <dgm:t>
        <a:bodyPr/>
        <a:lstStyle/>
        <a:p>
          <a:endParaRPr lang="ro-RO"/>
        </a:p>
      </dgm:t>
    </dgm:pt>
    <dgm:pt modelId="{E91F73E8-9F46-45B3-9320-871233DBE58E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b="0" i="0" u="none" strike="noStrike" cap="none" normalizeH="0" baseline="0" dirty="0" err="1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rPr>
            <a:t>Alessa</a:t>
          </a:r>
          <a:r>
            <a: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rPr>
            <a:t> Matthews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b="0" i="0" u="none" strike="noStrike" cap="none" normalizeH="0" baseline="0" dirty="0" err="1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rPr>
            <a:t>Directorde</a:t>
          </a:r>
          <a:r>
            <a: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rPr>
            <a:t> </a:t>
          </a:r>
          <a:r>
            <a:rPr kumimoji="0" lang="en-US" b="0" i="0" u="none" strike="noStrike" cap="none" normalizeH="0" baseline="0" dirty="0" err="1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rPr>
            <a:t>vanzari</a:t>
          </a:r>
          <a:endParaRPr kumimoji="0" lang="en-US" b="0" i="0" u="none" strike="noStrike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endParaRPr>
        </a:p>
      </dgm:t>
    </dgm:pt>
    <dgm:pt modelId="{1819B5AE-8FBE-457E-BFFD-9120D0F35BD5}" type="parTrans" cxnId="{4E829CA5-95BD-413C-927B-868D02A6C31C}">
      <dgm:prSet/>
      <dgm:spPr/>
      <dgm:t>
        <a:bodyPr/>
        <a:lstStyle/>
        <a:p>
          <a:endParaRPr lang="ro-RO"/>
        </a:p>
      </dgm:t>
    </dgm:pt>
    <dgm:pt modelId="{78AA6065-7165-4E44-9575-9349E04EC476}" type="sibTrans" cxnId="{4E829CA5-95BD-413C-927B-868D02A6C31C}">
      <dgm:prSet/>
      <dgm:spPr/>
      <dgm:t>
        <a:bodyPr/>
        <a:lstStyle/>
        <a:p>
          <a:endParaRPr lang="ro-RO"/>
        </a:p>
      </dgm:t>
    </dgm:pt>
    <dgm:pt modelId="{5097CB53-58C5-42B0-B83A-7EB7F24360A7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rPr>
            <a:t>Marc Dunne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b="0" i="0" u="none" strike="noStrike" cap="none" normalizeH="0" baseline="0" dirty="0" err="1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rPr>
            <a:t>Asistent</a:t>
          </a:r>
          <a:r>
            <a: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rPr>
            <a:t> de </a:t>
          </a:r>
          <a:r>
            <a:rPr kumimoji="0" lang="en-US" b="0" i="0" u="none" strike="noStrike" cap="none" normalizeH="0" baseline="0" dirty="0" err="1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rPr>
            <a:t>vanzari</a:t>
          </a:r>
          <a:endParaRPr kumimoji="0" lang="en-US" b="0" i="0" u="none" strike="noStrike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endParaRPr>
        </a:p>
      </dgm:t>
    </dgm:pt>
    <dgm:pt modelId="{392498A3-1D7F-47A7-A40E-4EE92EB97ED3}" type="parTrans" cxnId="{CB00878C-DB71-4D39-82EE-25859CEAE85C}">
      <dgm:prSet/>
      <dgm:spPr/>
      <dgm:t>
        <a:bodyPr/>
        <a:lstStyle/>
        <a:p>
          <a:endParaRPr lang="ro-RO"/>
        </a:p>
      </dgm:t>
    </dgm:pt>
    <dgm:pt modelId="{BBECE7CD-BB8E-41DE-A457-485EDDEF8BE9}" type="sibTrans" cxnId="{CB00878C-DB71-4D39-82EE-25859CEAE85C}">
      <dgm:prSet/>
      <dgm:spPr/>
      <dgm:t>
        <a:bodyPr/>
        <a:lstStyle/>
        <a:p>
          <a:endParaRPr lang="ro-RO"/>
        </a:p>
      </dgm:t>
    </dgm:pt>
    <dgm:pt modelId="{A947AB24-D65C-4FB7-836C-92D4869A7429}">
      <dgm:prSet/>
      <dgm:spPr/>
      <dgm:t>
        <a:bodyPr/>
        <a:lstStyle/>
        <a:p>
          <a:pPr algn="ctr"/>
          <a:r>
            <a: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rPr>
            <a:t>Angela </a:t>
          </a:r>
          <a:r>
            <a:rPr kumimoji="0" lang="en-US" b="0" i="0" u="none" strike="noStrike" cap="none" normalizeH="0" baseline="0" dirty="0" err="1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rPr>
            <a:t>Willson</a:t>
          </a:r>
          <a:endParaRPr kumimoji="0" lang="en-US" b="0" i="0" u="none" strike="noStrike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endParaRPr>
        </a:p>
        <a:p>
          <a:pPr algn="ctr"/>
          <a:r>
            <a:rPr kumimoji="0" lang="en-US" b="0" i="0" u="none" strike="noStrike" cap="none" normalizeH="0" baseline="0" dirty="0" err="1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rPr>
            <a:t>Asistent</a:t>
          </a:r>
          <a:r>
            <a: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rPr>
            <a:t> </a:t>
          </a:r>
          <a:r>
            <a:rPr kumimoji="0" lang="en-US" b="0" i="0" u="none" strike="noStrike" cap="none" normalizeH="0" baseline="0" dirty="0" err="1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rPr>
            <a:t>Contabil</a:t>
          </a:r>
          <a:endParaRPr kumimoji="0" lang="ro-RO" b="0" i="0" u="none" strike="noStrike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endParaRPr>
        </a:p>
      </dgm:t>
    </dgm:pt>
    <dgm:pt modelId="{ED7D4466-4AF8-4F11-8D27-7FF8A2AE9B95}" type="parTrans" cxnId="{9F6B77FB-1520-4577-B6AC-25B201FBC4A3}">
      <dgm:prSet/>
      <dgm:spPr/>
    </dgm:pt>
    <dgm:pt modelId="{1CE06D77-AE2A-486B-83AA-D5B0F9559955}" type="sibTrans" cxnId="{9F6B77FB-1520-4577-B6AC-25B201FBC4A3}">
      <dgm:prSet/>
      <dgm:spPr/>
    </dgm:pt>
    <dgm:pt modelId="{24D25979-6202-4A48-AE15-B5CAA6D66890}" type="pres">
      <dgm:prSet presAssocID="{8A65F490-CF05-45ED-83ED-86E6E6C0ED4B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9AA1DFE2-AA88-4835-897C-07C7A86741E4}" type="pres">
      <dgm:prSet presAssocID="{BFE88FA5-2D88-4F0E-B4A8-B694CF39C894}" presName="hierRoot1" presStyleCnt="0">
        <dgm:presLayoutVars>
          <dgm:hierBranch/>
        </dgm:presLayoutVars>
      </dgm:prSet>
      <dgm:spPr/>
    </dgm:pt>
    <dgm:pt modelId="{99B61C18-96F7-4163-9C80-CFA4D47B21C1}" type="pres">
      <dgm:prSet presAssocID="{BFE88FA5-2D88-4F0E-B4A8-B694CF39C894}" presName="rootComposite1" presStyleCnt="0"/>
      <dgm:spPr/>
    </dgm:pt>
    <dgm:pt modelId="{A8DC7203-8E2F-45B1-A9C5-49EEBF1E3987}" type="pres">
      <dgm:prSet presAssocID="{BFE88FA5-2D88-4F0E-B4A8-B694CF39C894}" presName="rootText1" presStyleLbl="node0" presStyleIdx="0" presStyleCnt="1">
        <dgm:presLayoutVars>
          <dgm:chPref val="3"/>
        </dgm:presLayoutVars>
      </dgm:prSet>
      <dgm:spPr/>
    </dgm:pt>
    <dgm:pt modelId="{E237C256-6971-44BD-855B-F95B41B709CC}" type="pres">
      <dgm:prSet presAssocID="{BFE88FA5-2D88-4F0E-B4A8-B694CF39C894}" presName="rootConnector1" presStyleLbl="node1" presStyleIdx="0" presStyleCnt="0"/>
      <dgm:spPr/>
    </dgm:pt>
    <dgm:pt modelId="{D914380B-2B8E-4ABF-9BB7-665D350F1ACF}" type="pres">
      <dgm:prSet presAssocID="{BFE88FA5-2D88-4F0E-B4A8-B694CF39C894}" presName="hierChild2" presStyleCnt="0"/>
      <dgm:spPr/>
    </dgm:pt>
    <dgm:pt modelId="{98E72325-2D74-478F-B463-AEC1A0356283}" type="pres">
      <dgm:prSet presAssocID="{D4A1EDBC-1D01-45A6-8DB5-A2349CA693BA}" presName="Name35" presStyleLbl="parChTrans1D2" presStyleIdx="0" presStyleCnt="3"/>
      <dgm:spPr/>
    </dgm:pt>
    <dgm:pt modelId="{74F487D0-AF3E-4842-8AA1-53DF70770D3D}" type="pres">
      <dgm:prSet presAssocID="{E059668E-C524-4ED7-98A3-3D73D114E7FD}" presName="hierRoot2" presStyleCnt="0">
        <dgm:presLayoutVars>
          <dgm:hierBranch/>
        </dgm:presLayoutVars>
      </dgm:prSet>
      <dgm:spPr/>
    </dgm:pt>
    <dgm:pt modelId="{9E0519D8-90F5-4145-9551-684968ECC58A}" type="pres">
      <dgm:prSet presAssocID="{E059668E-C524-4ED7-98A3-3D73D114E7FD}" presName="rootComposite" presStyleCnt="0"/>
      <dgm:spPr/>
    </dgm:pt>
    <dgm:pt modelId="{79A21315-BE5C-49A2-96EB-411175FF7B88}" type="pres">
      <dgm:prSet presAssocID="{E059668E-C524-4ED7-98A3-3D73D114E7FD}" presName="rootText" presStyleLbl="node2" presStyleIdx="0" presStyleCnt="3">
        <dgm:presLayoutVars>
          <dgm:chPref val="3"/>
        </dgm:presLayoutVars>
      </dgm:prSet>
      <dgm:spPr/>
    </dgm:pt>
    <dgm:pt modelId="{AD1234DC-2D89-46EE-B227-D50A2DDA2902}" type="pres">
      <dgm:prSet presAssocID="{E059668E-C524-4ED7-98A3-3D73D114E7FD}" presName="rootConnector" presStyleLbl="node2" presStyleIdx="0" presStyleCnt="3"/>
      <dgm:spPr/>
    </dgm:pt>
    <dgm:pt modelId="{3550A557-D6D8-4DBC-8DD7-6B028687AEF8}" type="pres">
      <dgm:prSet presAssocID="{E059668E-C524-4ED7-98A3-3D73D114E7FD}" presName="hierChild4" presStyleCnt="0"/>
      <dgm:spPr/>
    </dgm:pt>
    <dgm:pt modelId="{EBAA0AFE-DCDE-49D0-8D6C-3A88DE45C790}" type="pres">
      <dgm:prSet presAssocID="{AA80C484-219F-49B1-94D9-DA7F1481FA4D}" presName="Name35" presStyleLbl="parChTrans1D3" presStyleIdx="0" presStyleCnt="3"/>
      <dgm:spPr/>
    </dgm:pt>
    <dgm:pt modelId="{5483F4D2-24CC-4262-8A38-2D8A270F22BF}" type="pres">
      <dgm:prSet presAssocID="{79A774E5-C3D9-416A-982D-59843C48837E}" presName="hierRoot2" presStyleCnt="0">
        <dgm:presLayoutVars>
          <dgm:hierBranch val="r"/>
        </dgm:presLayoutVars>
      </dgm:prSet>
      <dgm:spPr/>
    </dgm:pt>
    <dgm:pt modelId="{D8BA1395-44F3-4E17-A987-6CA993954C17}" type="pres">
      <dgm:prSet presAssocID="{79A774E5-C3D9-416A-982D-59843C48837E}" presName="rootComposite" presStyleCnt="0"/>
      <dgm:spPr/>
    </dgm:pt>
    <dgm:pt modelId="{6BE98803-75DF-428A-B8C5-F8C48D3D03EC}" type="pres">
      <dgm:prSet presAssocID="{79A774E5-C3D9-416A-982D-59843C48837E}" presName="rootText" presStyleLbl="node3" presStyleIdx="0" presStyleCnt="3">
        <dgm:presLayoutVars>
          <dgm:chPref val="3"/>
        </dgm:presLayoutVars>
      </dgm:prSet>
      <dgm:spPr/>
    </dgm:pt>
    <dgm:pt modelId="{3231BEE8-745D-44C1-B29F-B4227D916130}" type="pres">
      <dgm:prSet presAssocID="{79A774E5-C3D9-416A-982D-59843C48837E}" presName="rootConnector" presStyleLbl="node3" presStyleIdx="0" presStyleCnt="3"/>
      <dgm:spPr/>
    </dgm:pt>
    <dgm:pt modelId="{6734319A-3977-4D4A-AA97-23687985A848}" type="pres">
      <dgm:prSet presAssocID="{79A774E5-C3D9-416A-982D-59843C48837E}" presName="hierChild4" presStyleCnt="0"/>
      <dgm:spPr/>
    </dgm:pt>
    <dgm:pt modelId="{B972FAC4-0E7F-44FB-AEA6-82D53EF2978C}" type="pres">
      <dgm:prSet presAssocID="{ED7D4466-4AF8-4F11-8D27-7FF8A2AE9B95}" presName="Name50" presStyleLbl="parChTrans1D4" presStyleIdx="0" presStyleCnt="1"/>
      <dgm:spPr/>
    </dgm:pt>
    <dgm:pt modelId="{9CC0A5E3-9A29-4AD2-AB97-949B6B0803CE}" type="pres">
      <dgm:prSet presAssocID="{A947AB24-D65C-4FB7-836C-92D4869A7429}" presName="hierRoot2" presStyleCnt="0">
        <dgm:presLayoutVars>
          <dgm:hierBranch val="init"/>
        </dgm:presLayoutVars>
      </dgm:prSet>
      <dgm:spPr/>
    </dgm:pt>
    <dgm:pt modelId="{69FD3CF9-9507-4416-8D3E-49321167FF85}" type="pres">
      <dgm:prSet presAssocID="{A947AB24-D65C-4FB7-836C-92D4869A7429}" presName="rootComposite" presStyleCnt="0"/>
      <dgm:spPr/>
    </dgm:pt>
    <dgm:pt modelId="{1A83C65F-2767-443F-94B6-34166FD58F4B}" type="pres">
      <dgm:prSet presAssocID="{A947AB24-D65C-4FB7-836C-92D4869A7429}" presName="rootText" presStyleLbl="node4" presStyleIdx="0" presStyleCnt="1">
        <dgm:presLayoutVars>
          <dgm:chPref val="3"/>
        </dgm:presLayoutVars>
      </dgm:prSet>
      <dgm:spPr/>
    </dgm:pt>
    <dgm:pt modelId="{EE8097F9-04EB-499B-9F20-8D9B6E35099A}" type="pres">
      <dgm:prSet presAssocID="{A947AB24-D65C-4FB7-836C-92D4869A7429}" presName="rootConnector" presStyleLbl="node4" presStyleIdx="0" presStyleCnt="1"/>
      <dgm:spPr/>
    </dgm:pt>
    <dgm:pt modelId="{85F8FD4B-D24D-4D90-AF33-48A67B1D587A}" type="pres">
      <dgm:prSet presAssocID="{A947AB24-D65C-4FB7-836C-92D4869A7429}" presName="hierChild4" presStyleCnt="0"/>
      <dgm:spPr/>
    </dgm:pt>
    <dgm:pt modelId="{D36C9D47-81B5-43BD-B315-B519BACA81BC}" type="pres">
      <dgm:prSet presAssocID="{A947AB24-D65C-4FB7-836C-92D4869A7429}" presName="hierChild5" presStyleCnt="0"/>
      <dgm:spPr/>
    </dgm:pt>
    <dgm:pt modelId="{DCE82312-3548-4C49-9256-566391613228}" type="pres">
      <dgm:prSet presAssocID="{79A774E5-C3D9-416A-982D-59843C48837E}" presName="hierChild5" presStyleCnt="0"/>
      <dgm:spPr/>
    </dgm:pt>
    <dgm:pt modelId="{87A216AD-8AD9-4D04-8BAF-4CC14E72E754}" type="pres">
      <dgm:prSet presAssocID="{E059668E-C524-4ED7-98A3-3D73D114E7FD}" presName="hierChild5" presStyleCnt="0"/>
      <dgm:spPr/>
    </dgm:pt>
    <dgm:pt modelId="{A059CA49-76D6-4423-B176-BA0E52BE385C}" type="pres">
      <dgm:prSet presAssocID="{3357D8A8-DD10-49BD-A20B-05029618B749}" presName="Name35" presStyleLbl="parChTrans1D2" presStyleIdx="1" presStyleCnt="3"/>
      <dgm:spPr/>
    </dgm:pt>
    <dgm:pt modelId="{54BC6BA5-71E9-4E23-9201-810E5C9F658B}" type="pres">
      <dgm:prSet presAssocID="{346986C3-E0DF-434D-A5B0-A56717A0BD08}" presName="hierRoot2" presStyleCnt="0">
        <dgm:presLayoutVars>
          <dgm:hierBranch/>
        </dgm:presLayoutVars>
      </dgm:prSet>
      <dgm:spPr/>
    </dgm:pt>
    <dgm:pt modelId="{2B1DA575-6FEB-4019-855D-94DED78C7600}" type="pres">
      <dgm:prSet presAssocID="{346986C3-E0DF-434D-A5B0-A56717A0BD08}" presName="rootComposite" presStyleCnt="0"/>
      <dgm:spPr/>
    </dgm:pt>
    <dgm:pt modelId="{08DB5FAF-4088-4829-B897-A0718039CA8A}" type="pres">
      <dgm:prSet presAssocID="{346986C3-E0DF-434D-A5B0-A56717A0BD08}" presName="rootText" presStyleLbl="node2" presStyleIdx="1" presStyleCnt="3">
        <dgm:presLayoutVars>
          <dgm:chPref val="3"/>
        </dgm:presLayoutVars>
      </dgm:prSet>
      <dgm:spPr/>
    </dgm:pt>
    <dgm:pt modelId="{86A45258-BF29-4234-92BB-7D39FA0EDDE7}" type="pres">
      <dgm:prSet presAssocID="{346986C3-E0DF-434D-A5B0-A56717A0BD08}" presName="rootConnector" presStyleLbl="node2" presStyleIdx="1" presStyleCnt="3"/>
      <dgm:spPr/>
    </dgm:pt>
    <dgm:pt modelId="{65950103-F5F4-4E56-BB45-5BFCE6B814E0}" type="pres">
      <dgm:prSet presAssocID="{346986C3-E0DF-434D-A5B0-A56717A0BD08}" presName="hierChild4" presStyleCnt="0"/>
      <dgm:spPr/>
    </dgm:pt>
    <dgm:pt modelId="{548DF600-2227-4034-8424-F5D202B1572F}" type="pres">
      <dgm:prSet presAssocID="{566BF8D7-58A9-437D-B51C-BFD2A564D8DD}" presName="Name35" presStyleLbl="parChTrans1D3" presStyleIdx="1" presStyleCnt="3"/>
      <dgm:spPr/>
    </dgm:pt>
    <dgm:pt modelId="{934884B9-AD82-4A2C-B7CB-3F278A479F96}" type="pres">
      <dgm:prSet presAssocID="{BCAFEAB9-D4F2-4CAC-96BD-3691C1730279}" presName="hierRoot2" presStyleCnt="0">
        <dgm:presLayoutVars>
          <dgm:hierBranch val="r"/>
        </dgm:presLayoutVars>
      </dgm:prSet>
      <dgm:spPr/>
    </dgm:pt>
    <dgm:pt modelId="{C066147B-21E9-4E28-BA9F-C5C5AC35EC4C}" type="pres">
      <dgm:prSet presAssocID="{BCAFEAB9-D4F2-4CAC-96BD-3691C1730279}" presName="rootComposite" presStyleCnt="0"/>
      <dgm:spPr/>
    </dgm:pt>
    <dgm:pt modelId="{6630A41D-9428-4E2B-AD27-C4361A9E9F2C}" type="pres">
      <dgm:prSet presAssocID="{BCAFEAB9-D4F2-4CAC-96BD-3691C1730279}" presName="rootText" presStyleLbl="node3" presStyleIdx="1" presStyleCnt="3">
        <dgm:presLayoutVars>
          <dgm:chPref val="3"/>
        </dgm:presLayoutVars>
      </dgm:prSet>
      <dgm:spPr/>
      <dgm:t>
        <a:bodyPr/>
        <a:lstStyle/>
        <a:p>
          <a:endParaRPr lang="ro-RO"/>
        </a:p>
      </dgm:t>
    </dgm:pt>
    <dgm:pt modelId="{4092FFF6-4F37-42F2-86A9-2A036587C934}" type="pres">
      <dgm:prSet presAssocID="{BCAFEAB9-D4F2-4CAC-96BD-3691C1730279}" presName="rootConnector" presStyleLbl="node3" presStyleIdx="1" presStyleCnt="3"/>
      <dgm:spPr/>
    </dgm:pt>
    <dgm:pt modelId="{6481097A-80CE-4405-9248-5935A6BE41C9}" type="pres">
      <dgm:prSet presAssocID="{BCAFEAB9-D4F2-4CAC-96BD-3691C1730279}" presName="hierChild4" presStyleCnt="0"/>
      <dgm:spPr/>
    </dgm:pt>
    <dgm:pt modelId="{80F9069E-77E1-40D8-BE82-EA96006A3289}" type="pres">
      <dgm:prSet presAssocID="{BCAFEAB9-D4F2-4CAC-96BD-3691C1730279}" presName="hierChild5" presStyleCnt="0"/>
      <dgm:spPr/>
    </dgm:pt>
    <dgm:pt modelId="{0BE784EA-AF3F-4499-9024-E9FC9A07D1F7}" type="pres">
      <dgm:prSet presAssocID="{346986C3-E0DF-434D-A5B0-A56717A0BD08}" presName="hierChild5" presStyleCnt="0"/>
      <dgm:spPr/>
    </dgm:pt>
    <dgm:pt modelId="{1BD265E7-34EB-45A8-92DD-5EF64B179333}" type="pres">
      <dgm:prSet presAssocID="{1819B5AE-8FBE-457E-BFFD-9120D0F35BD5}" presName="Name35" presStyleLbl="parChTrans1D2" presStyleIdx="2" presStyleCnt="3"/>
      <dgm:spPr/>
    </dgm:pt>
    <dgm:pt modelId="{7E5719CD-D028-4855-9484-B3C6FD4919F7}" type="pres">
      <dgm:prSet presAssocID="{E91F73E8-9F46-45B3-9320-871233DBE58E}" presName="hierRoot2" presStyleCnt="0">
        <dgm:presLayoutVars>
          <dgm:hierBranch/>
        </dgm:presLayoutVars>
      </dgm:prSet>
      <dgm:spPr/>
    </dgm:pt>
    <dgm:pt modelId="{29BA2A35-4DD0-40DF-B919-FD78649457C3}" type="pres">
      <dgm:prSet presAssocID="{E91F73E8-9F46-45B3-9320-871233DBE58E}" presName="rootComposite" presStyleCnt="0"/>
      <dgm:spPr/>
    </dgm:pt>
    <dgm:pt modelId="{970C45D9-B952-4DCE-870A-1B5161C7A0DA}" type="pres">
      <dgm:prSet presAssocID="{E91F73E8-9F46-45B3-9320-871233DBE58E}" presName="rootText" presStyleLbl="node2" presStyleIdx="2" presStyleCnt="3">
        <dgm:presLayoutVars>
          <dgm:chPref val="3"/>
        </dgm:presLayoutVars>
      </dgm:prSet>
      <dgm:spPr/>
      <dgm:t>
        <a:bodyPr/>
        <a:lstStyle/>
        <a:p>
          <a:endParaRPr lang="ro-RO"/>
        </a:p>
      </dgm:t>
    </dgm:pt>
    <dgm:pt modelId="{7864A7BA-7A65-4B4F-9352-01A4C8FD2C8A}" type="pres">
      <dgm:prSet presAssocID="{E91F73E8-9F46-45B3-9320-871233DBE58E}" presName="rootConnector" presStyleLbl="node2" presStyleIdx="2" presStyleCnt="3"/>
      <dgm:spPr/>
    </dgm:pt>
    <dgm:pt modelId="{9F51BD16-7517-47A2-81DD-1EEFDAB31780}" type="pres">
      <dgm:prSet presAssocID="{E91F73E8-9F46-45B3-9320-871233DBE58E}" presName="hierChild4" presStyleCnt="0"/>
      <dgm:spPr/>
    </dgm:pt>
    <dgm:pt modelId="{0B27C4FF-A603-43E7-83CB-84DCB41A6139}" type="pres">
      <dgm:prSet presAssocID="{392498A3-1D7F-47A7-A40E-4EE92EB97ED3}" presName="Name35" presStyleLbl="parChTrans1D3" presStyleIdx="2" presStyleCnt="3"/>
      <dgm:spPr/>
    </dgm:pt>
    <dgm:pt modelId="{CA69F96D-DDF1-402B-97D0-AE508F1B927E}" type="pres">
      <dgm:prSet presAssocID="{5097CB53-58C5-42B0-B83A-7EB7F24360A7}" presName="hierRoot2" presStyleCnt="0">
        <dgm:presLayoutVars>
          <dgm:hierBranch val="r"/>
        </dgm:presLayoutVars>
      </dgm:prSet>
      <dgm:spPr/>
    </dgm:pt>
    <dgm:pt modelId="{3D0EFB17-BC1A-407D-984B-8D62EC3677F3}" type="pres">
      <dgm:prSet presAssocID="{5097CB53-58C5-42B0-B83A-7EB7F24360A7}" presName="rootComposite" presStyleCnt="0"/>
      <dgm:spPr/>
    </dgm:pt>
    <dgm:pt modelId="{44100317-B6D2-468E-92A3-0CFFF65D7429}" type="pres">
      <dgm:prSet presAssocID="{5097CB53-58C5-42B0-B83A-7EB7F24360A7}" presName="rootText" presStyleLbl="node3" presStyleIdx="2" presStyleCnt="3">
        <dgm:presLayoutVars>
          <dgm:chPref val="3"/>
        </dgm:presLayoutVars>
      </dgm:prSet>
      <dgm:spPr/>
    </dgm:pt>
    <dgm:pt modelId="{287F9B5C-94C4-4408-89DA-BBB3EB341247}" type="pres">
      <dgm:prSet presAssocID="{5097CB53-58C5-42B0-B83A-7EB7F24360A7}" presName="rootConnector" presStyleLbl="node3" presStyleIdx="2" presStyleCnt="3"/>
      <dgm:spPr/>
    </dgm:pt>
    <dgm:pt modelId="{EC7E18EE-E5E9-4CF3-9E8A-DE1C90482B20}" type="pres">
      <dgm:prSet presAssocID="{5097CB53-58C5-42B0-B83A-7EB7F24360A7}" presName="hierChild4" presStyleCnt="0"/>
      <dgm:spPr/>
    </dgm:pt>
    <dgm:pt modelId="{059BB067-8BC3-4A13-B964-81F85C24C087}" type="pres">
      <dgm:prSet presAssocID="{5097CB53-58C5-42B0-B83A-7EB7F24360A7}" presName="hierChild5" presStyleCnt="0"/>
      <dgm:spPr/>
    </dgm:pt>
    <dgm:pt modelId="{D071863D-1C35-407E-845C-766BF0ACBA63}" type="pres">
      <dgm:prSet presAssocID="{E91F73E8-9F46-45B3-9320-871233DBE58E}" presName="hierChild5" presStyleCnt="0"/>
      <dgm:spPr/>
    </dgm:pt>
    <dgm:pt modelId="{38530DD2-0ACE-4FFD-AF78-14B6E637B9C4}" type="pres">
      <dgm:prSet presAssocID="{BFE88FA5-2D88-4F0E-B4A8-B694CF39C894}" presName="hierChild3" presStyleCnt="0"/>
      <dgm:spPr/>
    </dgm:pt>
  </dgm:ptLst>
  <dgm:cxnLst>
    <dgm:cxn modelId="{17B1F225-840B-41FA-AD0B-F7B94C1D7CEA}" srcId="{346986C3-E0DF-434D-A5B0-A56717A0BD08}" destId="{BCAFEAB9-D4F2-4CAC-96BD-3691C1730279}" srcOrd="0" destOrd="0" parTransId="{566BF8D7-58A9-437D-B51C-BFD2A564D8DD}" sibTransId="{71458C86-9902-4B78-890A-7F9964909CDF}"/>
    <dgm:cxn modelId="{B3480A78-4399-425E-8FF6-4F5DBE986479}" srcId="{BFE88FA5-2D88-4F0E-B4A8-B694CF39C894}" destId="{E059668E-C524-4ED7-98A3-3D73D114E7FD}" srcOrd="0" destOrd="0" parTransId="{D4A1EDBC-1D01-45A6-8DB5-A2349CA693BA}" sibTransId="{74E7FB50-F11C-449E-8BFA-7E4F5FD70ECE}"/>
    <dgm:cxn modelId="{7F060FA3-8A23-4353-B30D-AD3BCA7B5657}" type="presOf" srcId="{D4A1EDBC-1D01-45A6-8DB5-A2349CA693BA}" destId="{98E72325-2D74-478F-B463-AEC1A0356283}" srcOrd="0" destOrd="0" presId="urn:microsoft.com/office/officeart/2005/8/layout/orgChart1"/>
    <dgm:cxn modelId="{146C393C-68B8-4376-A255-4DDC0508433C}" type="presOf" srcId="{E91F73E8-9F46-45B3-9320-871233DBE58E}" destId="{7864A7BA-7A65-4B4F-9352-01A4C8FD2C8A}" srcOrd="1" destOrd="0" presId="urn:microsoft.com/office/officeart/2005/8/layout/orgChart1"/>
    <dgm:cxn modelId="{4E829CA5-95BD-413C-927B-868D02A6C31C}" srcId="{BFE88FA5-2D88-4F0E-B4A8-B694CF39C894}" destId="{E91F73E8-9F46-45B3-9320-871233DBE58E}" srcOrd="2" destOrd="0" parTransId="{1819B5AE-8FBE-457E-BFFD-9120D0F35BD5}" sibTransId="{78AA6065-7165-4E44-9575-9349E04EC476}"/>
    <dgm:cxn modelId="{C3155815-4E80-4271-9DD8-3A9DB9AEBFF6}" type="presOf" srcId="{BCAFEAB9-D4F2-4CAC-96BD-3691C1730279}" destId="{6630A41D-9428-4E2B-AD27-C4361A9E9F2C}" srcOrd="0" destOrd="0" presId="urn:microsoft.com/office/officeart/2005/8/layout/orgChart1"/>
    <dgm:cxn modelId="{9F6B77FB-1520-4577-B6AC-25B201FBC4A3}" srcId="{79A774E5-C3D9-416A-982D-59843C48837E}" destId="{A947AB24-D65C-4FB7-836C-92D4869A7429}" srcOrd="0" destOrd="0" parTransId="{ED7D4466-4AF8-4F11-8D27-7FF8A2AE9B95}" sibTransId="{1CE06D77-AE2A-486B-83AA-D5B0F9559955}"/>
    <dgm:cxn modelId="{EA040BE6-CC75-4952-B5B0-3AB067C4D5A9}" type="presOf" srcId="{E059668E-C524-4ED7-98A3-3D73D114E7FD}" destId="{AD1234DC-2D89-46EE-B227-D50A2DDA2902}" srcOrd="1" destOrd="0" presId="urn:microsoft.com/office/officeart/2005/8/layout/orgChart1"/>
    <dgm:cxn modelId="{33B76B70-7285-4B4A-95E1-7E7B4BAF3482}" type="presOf" srcId="{A947AB24-D65C-4FB7-836C-92D4869A7429}" destId="{EE8097F9-04EB-499B-9F20-8D9B6E35099A}" srcOrd="1" destOrd="0" presId="urn:microsoft.com/office/officeart/2005/8/layout/orgChart1"/>
    <dgm:cxn modelId="{0491B9C1-9E50-4AC2-A5DC-149488789213}" type="presOf" srcId="{E91F73E8-9F46-45B3-9320-871233DBE58E}" destId="{970C45D9-B952-4DCE-870A-1B5161C7A0DA}" srcOrd="0" destOrd="0" presId="urn:microsoft.com/office/officeart/2005/8/layout/orgChart1"/>
    <dgm:cxn modelId="{8D470A13-F3B9-40F5-86FB-49017DB21054}" type="presOf" srcId="{BCAFEAB9-D4F2-4CAC-96BD-3691C1730279}" destId="{4092FFF6-4F37-42F2-86A9-2A036587C934}" srcOrd="1" destOrd="0" presId="urn:microsoft.com/office/officeart/2005/8/layout/orgChart1"/>
    <dgm:cxn modelId="{2F2A64C9-F47B-4572-987D-2024F577EDF5}" type="presOf" srcId="{1819B5AE-8FBE-457E-BFFD-9120D0F35BD5}" destId="{1BD265E7-34EB-45A8-92DD-5EF64B179333}" srcOrd="0" destOrd="0" presId="urn:microsoft.com/office/officeart/2005/8/layout/orgChart1"/>
    <dgm:cxn modelId="{1E194BCC-E13A-493F-8A34-1951B0F12C16}" type="presOf" srcId="{BFE88FA5-2D88-4F0E-B4A8-B694CF39C894}" destId="{E237C256-6971-44BD-855B-F95B41B709CC}" srcOrd="1" destOrd="0" presId="urn:microsoft.com/office/officeart/2005/8/layout/orgChart1"/>
    <dgm:cxn modelId="{34B9EC2E-A008-42D9-A9F8-F67841368BB9}" type="presOf" srcId="{392498A3-1D7F-47A7-A40E-4EE92EB97ED3}" destId="{0B27C4FF-A603-43E7-83CB-84DCB41A6139}" srcOrd="0" destOrd="0" presId="urn:microsoft.com/office/officeart/2005/8/layout/orgChart1"/>
    <dgm:cxn modelId="{71DE189E-D4B3-40F7-9DEE-FE3E08729D9A}" type="presOf" srcId="{BFE88FA5-2D88-4F0E-B4A8-B694CF39C894}" destId="{A8DC7203-8E2F-45B1-A9C5-49EEBF1E3987}" srcOrd="0" destOrd="0" presId="urn:microsoft.com/office/officeart/2005/8/layout/orgChart1"/>
    <dgm:cxn modelId="{A08F603A-E542-4CE1-8E05-ED1B43390356}" srcId="{8A65F490-CF05-45ED-83ED-86E6E6C0ED4B}" destId="{BFE88FA5-2D88-4F0E-B4A8-B694CF39C894}" srcOrd="0" destOrd="0" parTransId="{B461FB93-273C-44D5-BB67-0AE438733227}" sibTransId="{13076969-43F4-4F6E-988A-A4B878491993}"/>
    <dgm:cxn modelId="{D1CDFDE0-84CE-4697-8B0A-2D57BE507721}" type="presOf" srcId="{5097CB53-58C5-42B0-B83A-7EB7F24360A7}" destId="{44100317-B6D2-468E-92A3-0CFFF65D7429}" srcOrd="0" destOrd="0" presId="urn:microsoft.com/office/officeart/2005/8/layout/orgChart1"/>
    <dgm:cxn modelId="{0FCCFBB3-7478-4070-9ED2-E7C24382F16E}" type="presOf" srcId="{AA80C484-219F-49B1-94D9-DA7F1481FA4D}" destId="{EBAA0AFE-DCDE-49D0-8D6C-3A88DE45C790}" srcOrd="0" destOrd="0" presId="urn:microsoft.com/office/officeart/2005/8/layout/orgChart1"/>
    <dgm:cxn modelId="{F3598227-5A77-4CF5-89FF-AFFFAC0E3916}" type="presOf" srcId="{3357D8A8-DD10-49BD-A20B-05029618B749}" destId="{A059CA49-76D6-4423-B176-BA0E52BE385C}" srcOrd="0" destOrd="0" presId="urn:microsoft.com/office/officeart/2005/8/layout/orgChart1"/>
    <dgm:cxn modelId="{7F12EC22-6EF0-4DDE-AECB-76A655D4E712}" type="presOf" srcId="{5097CB53-58C5-42B0-B83A-7EB7F24360A7}" destId="{287F9B5C-94C4-4408-89DA-BBB3EB341247}" srcOrd="1" destOrd="0" presId="urn:microsoft.com/office/officeart/2005/8/layout/orgChart1"/>
    <dgm:cxn modelId="{5D28A03B-A45C-45B2-BCBE-9D524D7D6485}" type="presOf" srcId="{A947AB24-D65C-4FB7-836C-92D4869A7429}" destId="{1A83C65F-2767-443F-94B6-34166FD58F4B}" srcOrd="0" destOrd="0" presId="urn:microsoft.com/office/officeart/2005/8/layout/orgChart1"/>
    <dgm:cxn modelId="{CB00878C-DB71-4D39-82EE-25859CEAE85C}" srcId="{E91F73E8-9F46-45B3-9320-871233DBE58E}" destId="{5097CB53-58C5-42B0-B83A-7EB7F24360A7}" srcOrd="0" destOrd="0" parTransId="{392498A3-1D7F-47A7-A40E-4EE92EB97ED3}" sibTransId="{BBECE7CD-BB8E-41DE-A457-485EDDEF8BE9}"/>
    <dgm:cxn modelId="{B7FAC19C-A8AE-42CF-AA2D-2F9646F2D15A}" type="presOf" srcId="{79A774E5-C3D9-416A-982D-59843C48837E}" destId="{6BE98803-75DF-428A-B8C5-F8C48D3D03EC}" srcOrd="0" destOrd="0" presId="urn:microsoft.com/office/officeart/2005/8/layout/orgChart1"/>
    <dgm:cxn modelId="{1576D626-6E7D-4293-A31A-0BC043FD8205}" type="presOf" srcId="{346986C3-E0DF-434D-A5B0-A56717A0BD08}" destId="{08DB5FAF-4088-4829-B897-A0718039CA8A}" srcOrd="0" destOrd="0" presId="urn:microsoft.com/office/officeart/2005/8/layout/orgChart1"/>
    <dgm:cxn modelId="{D1D6FD3B-7FC4-457F-A310-7A73A2E8375C}" type="presOf" srcId="{ED7D4466-4AF8-4F11-8D27-7FF8A2AE9B95}" destId="{B972FAC4-0E7F-44FB-AEA6-82D53EF2978C}" srcOrd="0" destOrd="0" presId="urn:microsoft.com/office/officeart/2005/8/layout/orgChart1"/>
    <dgm:cxn modelId="{1D89BEE7-6D47-4C98-ADA8-945656CB78CE}" type="presOf" srcId="{566BF8D7-58A9-437D-B51C-BFD2A564D8DD}" destId="{548DF600-2227-4034-8424-F5D202B1572F}" srcOrd="0" destOrd="0" presId="urn:microsoft.com/office/officeart/2005/8/layout/orgChart1"/>
    <dgm:cxn modelId="{BBD0ECD1-A143-4897-87C6-C588F3BE35BF}" srcId="{BFE88FA5-2D88-4F0E-B4A8-B694CF39C894}" destId="{346986C3-E0DF-434D-A5B0-A56717A0BD08}" srcOrd="1" destOrd="0" parTransId="{3357D8A8-DD10-49BD-A20B-05029618B749}" sibTransId="{FBBA1DA7-8F38-4510-AE98-5A46A582BF69}"/>
    <dgm:cxn modelId="{73ACB070-BD89-41FC-ACDB-74B1AA9FF414}" type="presOf" srcId="{346986C3-E0DF-434D-A5B0-A56717A0BD08}" destId="{86A45258-BF29-4234-92BB-7D39FA0EDDE7}" srcOrd="1" destOrd="0" presId="urn:microsoft.com/office/officeart/2005/8/layout/orgChart1"/>
    <dgm:cxn modelId="{7F127DC9-7117-4423-B667-AAC9CC10D26E}" type="presOf" srcId="{8A65F490-CF05-45ED-83ED-86E6E6C0ED4B}" destId="{24D25979-6202-4A48-AE15-B5CAA6D66890}" srcOrd="0" destOrd="0" presId="urn:microsoft.com/office/officeart/2005/8/layout/orgChart1"/>
    <dgm:cxn modelId="{86AB0B8B-ABB4-4013-90CC-F668180142BC}" type="presOf" srcId="{E059668E-C524-4ED7-98A3-3D73D114E7FD}" destId="{79A21315-BE5C-49A2-96EB-411175FF7B88}" srcOrd="0" destOrd="0" presId="urn:microsoft.com/office/officeart/2005/8/layout/orgChart1"/>
    <dgm:cxn modelId="{F135C72A-C0D8-47C2-B1D1-DCED395A9BA9}" srcId="{E059668E-C524-4ED7-98A3-3D73D114E7FD}" destId="{79A774E5-C3D9-416A-982D-59843C48837E}" srcOrd="0" destOrd="0" parTransId="{AA80C484-219F-49B1-94D9-DA7F1481FA4D}" sibTransId="{1F8774AD-6216-4654-B325-723B181FD9E7}"/>
    <dgm:cxn modelId="{E0C72BFF-DCA1-45A3-990E-451AB421E0B8}" type="presOf" srcId="{79A774E5-C3D9-416A-982D-59843C48837E}" destId="{3231BEE8-745D-44C1-B29F-B4227D916130}" srcOrd="1" destOrd="0" presId="urn:microsoft.com/office/officeart/2005/8/layout/orgChart1"/>
    <dgm:cxn modelId="{23918376-9C2B-4C09-8676-23D21BC52FAD}" type="presParOf" srcId="{24D25979-6202-4A48-AE15-B5CAA6D66890}" destId="{9AA1DFE2-AA88-4835-897C-07C7A86741E4}" srcOrd="0" destOrd="0" presId="urn:microsoft.com/office/officeart/2005/8/layout/orgChart1"/>
    <dgm:cxn modelId="{373C05E8-96D4-4283-8EFC-BF4B492DB409}" type="presParOf" srcId="{9AA1DFE2-AA88-4835-897C-07C7A86741E4}" destId="{99B61C18-96F7-4163-9C80-CFA4D47B21C1}" srcOrd="0" destOrd="0" presId="urn:microsoft.com/office/officeart/2005/8/layout/orgChart1"/>
    <dgm:cxn modelId="{B1217F8D-6E3F-4A2A-A096-1958FE4A5199}" type="presParOf" srcId="{99B61C18-96F7-4163-9C80-CFA4D47B21C1}" destId="{A8DC7203-8E2F-45B1-A9C5-49EEBF1E3987}" srcOrd="0" destOrd="0" presId="urn:microsoft.com/office/officeart/2005/8/layout/orgChart1"/>
    <dgm:cxn modelId="{5BB6878A-0B4E-4C5B-BCC9-FF9F51C1CAAE}" type="presParOf" srcId="{99B61C18-96F7-4163-9C80-CFA4D47B21C1}" destId="{E237C256-6971-44BD-855B-F95B41B709CC}" srcOrd="1" destOrd="0" presId="urn:microsoft.com/office/officeart/2005/8/layout/orgChart1"/>
    <dgm:cxn modelId="{A462FACC-1D08-46E7-96F0-DA60DC792EB2}" type="presParOf" srcId="{9AA1DFE2-AA88-4835-897C-07C7A86741E4}" destId="{D914380B-2B8E-4ABF-9BB7-665D350F1ACF}" srcOrd="1" destOrd="0" presId="urn:microsoft.com/office/officeart/2005/8/layout/orgChart1"/>
    <dgm:cxn modelId="{D54B8870-FDDB-45EB-9635-41B60BAA8545}" type="presParOf" srcId="{D914380B-2B8E-4ABF-9BB7-665D350F1ACF}" destId="{98E72325-2D74-478F-B463-AEC1A0356283}" srcOrd="0" destOrd="0" presId="urn:microsoft.com/office/officeart/2005/8/layout/orgChart1"/>
    <dgm:cxn modelId="{D84A1CDF-6DC6-4BDD-961D-040687F8E8BC}" type="presParOf" srcId="{D914380B-2B8E-4ABF-9BB7-665D350F1ACF}" destId="{74F487D0-AF3E-4842-8AA1-53DF70770D3D}" srcOrd="1" destOrd="0" presId="urn:microsoft.com/office/officeart/2005/8/layout/orgChart1"/>
    <dgm:cxn modelId="{F6545517-FBBF-4881-A169-FCF473E971A9}" type="presParOf" srcId="{74F487D0-AF3E-4842-8AA1-53DF70770D3D}" destId="{9E0519D8-90F5-4145-9551-684968ECC58A}" srcOrd="0" destOrd="0" presId="urn:microsoft.com/office/officeart/2005/8/layout/orgChart1"/>
    <dgm:cxn modelId="{FBEC19C4-A2F2-415E-A3AC-C2EB19008C1E}" type="presParOf" srcId="{9E0519D8-90F5-4145-9551-684968ECC58A}" destId="{79A21315-BE5C-49A2-96EB-411175FF7B88}" srcOrd="0" destOrd="0" presId="urn:microsoft.com/office/officeart/2005/8/layout/orgChart1"/>
    <dgm:cxn modelId="{6D2DCBC0-57E3-44EB-A032-E9C82844A204}" type="presParOf" srcId="{9E0519D8-90F5-4145-9551-684968ECC58A}" destId="{AD1234DC-2D89-46EE-B227-D50A2DDA2902}" srcOrd="1" destOrd="0" presId="urn:microsoft.com/office/officeart/2005/8/layout/orgChart1"/>
    <dgm:cxn modelId="{8B2B87B2-6C34-4760-B587-A5CFD65928D4}" type="presParOf" srcId="{74F487D0-AF3E-4842-8AA1-53DF70770D3D}" destId="{3550A557-D6D8-4DBC-8DD7-6B028687AEF8}" srcOrd="1" destOrd="0" presId="urn:microsoft.com/office/officeart/2005/8/layout/orgChart1"/>
    <dgm:cxn modelId="{38951F13-F15A-468A-B7D1-94F5757E71D6}" type="presParOf" srcId="{3550A557-D6D8-4DBC-8DD7-6B028687AEF8}" destId="{EBAA0AFE-DCDE-49D0-8D6C-3A88DE45C790}" srcOrd="0" destOrd="0" presId="urn:microsoft.com/office/officeart/2005/8/layout/orgChart1"/>
    <dgm:cxn modelId="{004E643C-7F56-4910-B611-6A6EC7A95508}" type="presParOf" srcId="{3550A557-D6D8-4DBC-8DD7-6B028687AEF8}" destId="{5483F4D2-24CC-4262-8A38-2D8A270F22BF}" srcOrd="1" destOrd="0" presId="urn:microsoft.com/office/officeart/2005/8/layout/orgChart1"/>
    <dgm:cxn modelId="{CC0D99CB-8601-455D-A15D-A1EBF4D1836B}" type="presParOf" srcId="{5483F4D2-24CC-4262-8A38-2D8A270F22BF}" destId="{D8BA1395-44F3-4E17-A987-6CA993954C17}" srcOrd="0" destOrd="0" presId="urn:microsoft.com/office/officeart/2005/8/layout/orgChart1"/>
    <dgm:cxn modelId="{CDF175AB-ABD5-4BCF-8CE6-A866D5F70C7E}" type="presParOf" srcId="{D8BA1395-44F3-4E17-A987-6CA993954C17}" destId="{6BE98803-75DF-428A-B8C5-F8C48D3D03EC}" srcOrd="0" destOrd="0" presId="urn:microsoft.com/office/officeart/2005/8/layout/orgChart1"/>
    <dgm:cxn modelId="{F12C341E-7723-44F4-B331-E9D714CBC49B}" type="presParOf" srcId="{D8BA1395-44F3-4E17-A987-6CA993954C17}" destId="{3231BEE8-745D-44C1-B29F-B4227D916130}" srcOrd="1" destOrd="0" presId="urn:microsoft.com/office/officeart/2005/8/layout/orgChart1"/>
    <dgm:cxn modelId="{4D9EEF2B-C401-4B58-9D8B-DDA392EFF186}" type="presParOf" srcId="{5483F4D2-24CC-4262-8A38-2D8A270F22BF}" destId="{6734319A-3977-4D4A-AA97-23687985A848}" srcOrd="1" destOrd="0" presId="urn:microsoft.com/office/officeart/2005/8/layout/orgChart1"/>
    <dgm:cxn modelId="{47B2B44C-E280-42BD-9607-E645E22BE591}" type="presParOf" srcId="{6734319A-3977-4D4A-AA97-23687985A848}" destId="{B972FAC4-0E7F-44FB-AEA6-82D53EF2978C}" srcOrd="0" destOrd="0" presId="urn:microsoft.com/office/officeart/2005/8/layout/orgChart1"/>
    <dgm:cxn modelId="{64C1E597-AF22-4C35-9E51-D62A7B99CA53}" type="presParOf" srcId="{6734319A-3977-4D4A-AA97-23687985A848}" destId="{9CC0A5E3-9A29-4AD2-AB97-949B6B0803CE}" srcOrd="1" destOrd="0" presId="urn:microsoft.com/office/officeart/2005/8/layout/orgChart1"/>
    <dgm:cxn modelId="{E44962AD-A076-4E5A-8CEC-99F2BEB3A938}" type="presParOf" srcId="{9CC0A5E3-9A29-4AD2-AB97-949B6B0803CE}" destId="{69FD3CF9-9507-4416-8D3E-49321167FF85}" srcOrd="0" destOrd="0" presId="urn:microsoft.com/office/officeart/2005/8/layout/orgChart1"/>
    <dgm:cxn modelId="{31A11D6A-2F9F-47C9-85CE-367E9C65CA61}" type="presParOf" srcId="{69FD3CF9-9507-4416-8D3E-49321167FF85}" destId="{1A83C65F-2767-443F-94B6-34166FD58F4B}" srcOrd="0" destOrd="0" presId="urn:microsoft.com/office/officeart/2005/8/layout/orgChart1"/>
    <dgm:cxn modelId="{80B25C28-2DC5-41BF-913E-1ED88EA4E70F}" type="presParOf" srcId="{69FD3CF9-9507-4416-8D3E-49321167FF85}" destId="{EE8097F9-04EB-499B-9F20-8D9B6E35099A}" srcOrd="1" destOrd="0" presId="urn:microsoft.com/office/officeart/2005/8/layout/orgChart1"/>
    <dgm:cxn modelId="{E3C321A9-6B75-4D68-90B9-230457B8E050}" type="presParOf" srcId="{9CC0A5E3-9A29-4AD2-AB97-949B6B0803CE}" destId="{85F8FD4B-D24D-4D90-AF33-48A67B1D587A}" srcOrd="1" destOrd="0" presId="urn:microsoft.com/office/officeart/2005/8/layout/orgChart1"/>
    <dgm:cxn modelId="{8E16D2ED-E108-499A-884E-54D95D86A3F2}" type="presParOf" srcId="{9CC0A5E3-9A29-4AD2-AB97-949B6B0803CE}" destId="{D36C9D47-81B5-43BD-B315-B519BACA81BC}" srcOrd="2" destOrd="0" presId="urn:microsoft.com/office/officeart/2005/8/layout/orgChart1"/>
    <dgm:cxn modelId="{466C855F-4B9A-4CE3-9D88-D7F975EA9C62}" type="presParOf" srcId="{5483F4D2-24CC-4262-8A38-2D8A270F22BF}" destId="{DCE82312-3548-4C49-9256-566391613228}" srcOrd="2" destOrd="0" presId="urn:microsoft.com/office/officeart/2005/8/layout/orgChart1"/>
    <dgm:cxn modelId="{4ECB632F-E458-40BF-A088-3D7D9FF04963}" type="presParOf" srcId="{74F487D0-AF3E-4842-8AA1-53DF70770D3D}" destId="{87A216AD-8AD9-4D04-8BAF-4CC14E72E754}" srcOrd="2" destOrd="0" presId="urn:microsoft.com/office/officeart/2005/8/layout/orgChart1"/>
    <dgm:cxn modelId="{CA197AE3-6E97-4EFB-810F-A493B8D6CFEE}" type="presParOf" srcId="{D914380B-2B8E-4ABF-9BB7-665D350F1ACF}" destId="{A059CA49-76D6-4423-B176-BA0E52BE385C}" srcOrd="2" destOrd="0" presId="urn:microsoft.com/office/officeart/2005/8/layout/orgChart1"/>
    <dgm:cxn modelId="{F819D112-CB4B-4887-8707-99F31E239D4A}" type="presParOf" srcId="{D914380B-2B8E-4ABF-9BB7-665D350F1ACF}" destId="{54BC6BA5-71E9-4E23-9201-810E5C9F658B}" srcOrd="3" destOrd="0" presId="urn:microsoft.com/office/officeart/2005/8/layout/orgChart1"/>
    <dgm:cxn modelId="{37F91626-4350-471C-91B4-15ED6EE30832}" type="presParOf" srcId="{54BC6BA5-71E9-4E23-9201-810E5C9F658B}" destId="{2B1DA575-6FEB-4019-855D-94DED78C7600}" srcOrd="0" destOrd="0" presId="urn:microsoft.com/office/officeart/2005/8/layout/orgChart1"/>
    <dgm:cxn modelId="{A6440F90-FA0B-4D89-9EA1-3D2274ABD432}" type="presParOf" srcId="{2B1DA575-6FEB-4019-855D-94DED78C7600}" destId="{08DB5FAF-4088-4829-B897-A0718039CA8A}" srcOrd="0" destOrd="0" presId="urn:microsoft.com/office/officeart/2005/8/layout/orgChart1"/>
    <dgm:cxn modelId="{048CB37E-C66C-4474-B3CE-6032C2648D64}" type="presParOf" srcId="{2B1DA575-6FEB-4019-855D-94DED78C7600}" destId="{86A45258-BF29-4234-92BB-7D39FA0EDDE7}" srcOrd="1" destOrd="0" presId="urn:microsoft.com/office/officeart/2005/8/layout/orgChart1"/>
    <dgm:cxn modelId="{18827BFA-C1FE-48F2-97F4-BB4DE7A5C85C}" type="presParOf" srcId="{54BC6BA5-71E9-4E23-9201-810E5C9F658B}" destId="{65950103-F5F4-4E56-BB45-5BFCE6B814E0}" srcOrd="1" destOrd="0" presId="urn:microsoft.com/office/officeart/2005/8/layout/orgChart1"/>
    <dgm:cxn modelId="{B171AEC9-E390-454A-9EFE-11AAB097D3A4}" type="presParOf" srcId="{65950103-F5F4-4E56-BB45-5BFCE6B814E0}" destId="{548DF600-2227-4034-8424-F5D202B1572F}" srcOrd="0" destOrd="0" presId="urn:microsoft.com/office/officeart/2005/8/layout/orgChart1"/>
    <dgm:cxn modelId="{9095C2EA-1D78-42DC-A8C5-09D4746B4416}" type="presParOf" srcId="{65950103-F5F4-4E56-BB45-5BFCE6B814E0}" destId="{934884B9-AD82-4A2C-B7CB-3F278A479F96}" srcOrd="1" destOrd="0" presId="urn:microsoft.com/office/officeart/2005/8/layout/orgChart1"/>
    <dgm:cxn modelId="{A94FBF50-83E4-4E8D-9B57-87AE66BA66BB}" type="presParOf" srcId="{934884B9-AD82-4A2C-B7CB-3F278A479F96}" destId="{C066147B-21E9-4E28-BA9F-C5C5AC35EC4C}" srcOrd="0" destOrd="0" presId="urn:microsoft.com/office/officeart/2005/8/layout/orgChart1"/>
    <dgm:cxn modelId="{AA7687FE-00C3-4ECD-927A-DAD5DE07680F}" type="presParOf" srcId="{C066147B-21E9-4E28-BA9F-C5C5AC35EC4C}" destId="{6630A41D-9428-4E2B-AD27-C4361A9E9F2C}" srcOrd="0" destOrd="0" presId="urn:microsoft.com/office/officeart/2005/8/layout/orgChart1"/>
    <dgm:cxn modelId="{F8C6AF0A-D5C1-4E15-876C-AFC0BE63F7E1}" type="presParOf" srcId="{C066147B-21E9-4E28-BA9F-C5C5AC35EC4C}" destId="{4092FFF6-4F37-42F2-86A9-2A036587C934}" srcOrd="1" destOrd="0" presId="urn:microsoft.com/office/officeart/2005/8/layout/orgChart1"/>
    <dgm:cxn modelId="{771AC95B-0A08-4E39-A021-62857766334E}" type="presParOf" srcId="{934884B9-AD82-4A2C-B7CB-3F278A479F96}" destId="{6481097A-80CE-4405-9248-5935A6BE41C9}" srcOrd="1" destOrd="0" presId="urn:microsoft.com/office/officeart/2005/8/layout/orgChart1"/>
    <dgm:cxn modelId="{76343B3A-DDD7-48AE-8379-8B064DFBBC52}" type="presParOf" srcId="{934884B9-AD82-4A2C-B7CB-3F278A479F96}" destId="{80F9069E-77E1-40D8-BE82-EA96006A3289}" srcOrd="2" destOrd="0" presId="urn:microsoft.com/office/officeart/2005/8/layout/orgChart1"/>
    <dgm:cxn modelId="{5D33FCA8-E461-4567-BF68-09D2F1E5C81B}" type="presParOf" srcId="{54BC6BA5-71E9-4E23-9201-810E5C9F658B}" destId="{0BE784EA-AF3F-4499-9024-E9FC9A07D1F7}" srcOrd="2" destOrd="0" presId="urn:microsoft.com/office/officeart/2005/8/layout/orgChart1"/>
    <dgm:cxn modelId="{B61DBB4A-25E3-47C7-8E40-F817A5326402}" type="presParOf" srcId="{D914380B-2B8E-4ABF-9BB7-665D350F1ACF}" destId="{1BD265E7-34EB-45A8-92DD-5EF64B179333}" srcOrd="4" destOrd="0" presId="urn:microsoft.com/office/officeart/2005/8/layout/orgChart1"/>
    <dgm:cxn modelId="{8B0B78BE-C6DB-4DA8-BCB1-8673DFA0C5F6}" type="presParOf" srcId="{D914380B-2B8E-4ABF-9BB7-665D350F1ACF}" destId="{7E5719CD-D028-4855-9484-B3C6FD4919F7}" srcOrd="5" destOrd="0" presId="urn:microsoft.com/office/officeart/2005/8/layout/orgChart1"/>
    <dgm:cxn modelId="{D3185E45-5DA1-4E86-A064-CF86B1DCDCC0}" type="presParOf" srcId="{7E5719CD-D028-4855-9484-B3C6FD4919F7}" destId="{29BA2A35-4DD0-40DF-B919-FD78649457C3}" srcOrd="0" destOrd="0" presId="urn:microsoft.com/office/officeart/2005/8/layout/orgChart1"/>
    <dgm:cxn modelId="{7C58DBD9-1208-49FC-A1F5-EE9496035CA4}" type="presParOf" srcId="{29BA2A35-4DD0-40DF-B919-FD78649457C3}" destId="{970C45D9-B952-4DCE-870A-1B5161C7A0DA}" srcOrd="0" destOrd="0" presId="urn:microsoft.com/office/officeart/2005/8/layout/orgChart1"/>
    <dgm:cxn modelId="{EFE472F8-9683-48C8-BB0F-03E93D9F6A59}" type="presParOf" srcId="{29BA2A35-4DD0-40DF-B919-FD78649457C3}" destId="{7864A7BA-7A65-4B4F-9352-01A4C8FD2C8A}" srcOrd="1" destOrd="0" presId="urn:microsoft.com/office/officeart/2005/8/layout/orgChart1"/>
    <dgm:cxn modelId="{BE2DAD08-E654-4B0B-AA73-01EE0AC6AE05}" type="presParOf" srcId="{7E5719CD-D028-4855-9484-B3C6FD4919F7}" destId="{9F51BD16-7517-47A2-81DD-1EEFDAB31780}" srcOrd="1" destOrd="0" presId="urn:microsoft.com/office/officeart/2005/8/layout/orgChart1"/>
    <dgm:cxn modelId="{A475372A-165A-47E2-A795-7757A1EDE45F}" type="presParOf" srcId="{9F51BD16-7517-47A2-81DD-1EEFDAB31780}" destId="{0B27C4FF-A603-43E7-83CB-84DCB41A6139}" srcOrd="0" destOrd="0" presId="urn:microsoft.com/office/officeart/2005/8/layout/orgChart1"/>
    <dgm:cxn modelId="{062DCCB7-5D7B-4ADB-8638-7391D199805E}" type="presParOf" srcId="{9F51BD16-7517-47A2-81DD-1EEFDAB31780}" destId="{CA69F96D-DDF1-402B-97D0-AE508F1B927E}" srcOrd="1" destOrd="0" presId="urn:microsoft.com/office/officeart/2005/8/layout/orgChart1"/>
    <dgm:cxn modelId="{37E277BF-D4AC-4510-8652-DC01E4E1B525}" type="presParOf" srcId="{CA69F96D-DDF1-402B-97D0-AE508F1B927E}" destId="{3D0EFB17-BC1A-407D-984B-8D62EC3677F3}" srcOrd="0" destOrd="0" presId="urn:microsoft.com/office/officeart/2005/8/layout/orgChart1"/>
    <dgm:cxn modelId="{C2A3FD22-0CF4-4169-8E60-62B8299DC23E}" type="presParOf" srcId="{3D0EFB17-BC1A-407D-984B-8D62EC3677F3}" destId="{44100317-B6D2-468E-92A3-0CFFF65D7429}" srcOrd="0" destOrd="0" presId="urn:microsoft.com/office/officeart/2005/8/layout/orgChart1"/>
    <dgm:cxn modelId="{4727E98F-3A31-418A-B13E-568B9CF2A09A}" type="presParOf" srcId="{3D0EFB17-BC1A-407D-984B-8D62EC3677F3}" destId="{287F9B5C-94C4-4408-89DA-BBB3EB341247}" srcOrd="1" destOrd="0" presId="urn:microsoft.com/office/officeart/2005/8/layout/orgChart1"/>
    <dgm:cxn modelId="{FA57F05A-C7AC-48A1-8C47-BA3B30EF1492}" type="presParOf" srcId="{CA69F96D-DDF1-402B-97D0-AE508F1B927E}" destId="{EC7E18EE-E5E9-4CF3-9E8A-DE1C90482B20}" srcOrd="1" destOrd="0" presId="urn:microsoft.com/office/officeart/2005/8/layout/orgChart1"/>
    <dgm:cxn modelId="{F510C043-0A7C-46CB-AFDF-8949540120D9}" type="presParOf" srcId="{CA69F96D-DDF1-402B-97D0-AE508F1B927E}" destId="{059BB067-8BC3-4A13-B964-81F85C24C087}" srcOrd="2" destOrd="0" presId="urn:microsoft.com/office/officeart/2005/8/layout/orgChart1"/>
    <dgm:cxn modelId="{6FAC9A30-B6B3-4951-AE1D-3FE96DCA54B7}" type="presParOf" srcId="{7E5719CD-D028-4855-9484-B3C6FD4919F7}" destId="{D071863D-1C35-407E-845C-766BF0ACBA63}" srcOrd="2" destOrd="0" presId="urn:microsoft.com/office/officeart/2005/8/layout/orgChart1"/>
    <dgm:cxn modelId="{5565EA27-E823-4801-903F-3763CF0387F6}" type="presParOf" srcId="{9AA1DFE2-AA88-4835-897C-07C7A86741E4}" destId="{38530DD2-0ACE-4FFD-AF78-14B6E637B9C4}" srcOrd="2" destOrd="0" presId="urn:microsoft.com/office/officeart/2005/8/layout/orgChart1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ro-R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o-RO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2/1/2020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o-R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Excursii</a:t>
            </a:r>
            <a:endParaRPr lang="ro-RO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Oferta</a:t>
            </a:r>
            <a:r>
              <a:rPr lang="en-US" dirty="0" smtClean="0"/>
              <a:t> 2020</a:t>
            </a:r>
            <a:endParaRPr lang="ro-RO" dirty="0"/>
          </a:p>
        </p:txBody>
      </p:sp>
      <p:sp>
        <p:nvSpPr>
          <p:cNvPr id="4" name="TextBox 3"/>
          <p:cNvSpPr txBox="1"/>
          <p:nvPr/>
        </p:nvSpPr>
        <p:spPr>
          <a:xfrm>
            <a:off x="914400" y="4648200"/>
            <a:ext cx="336181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NUME</a:t>
            </a:r>
            <a:r>
              <a:rPr lang="en-US" dirty="0" smtClean="0"/>
              <a:t>: </a:t>
            </a:r>
            <a:r>
              <a:rPr lang="en-US" dirty="0" smtClean="0"/>
              <a:t> ___________________</a:t>
            </a:r>
            <a:endParaRPr lang="ro-RO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Franta</a:t>
            </a:r>
            <a:endParaRPr lang="ro-RO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1483360"/>
        </p:xfrm>
        <a:graphic>
          <a:graphicData uri="http://schemas.openxmlformats.org/drawingml/2006/table">
            <a:tbl>
              <a:tblPr firstRow="1" bandRow="1">
                <a:tableStyleId>{17292A2E-F333-43FB-9621-5CBBE7FDCDCB}</a:tableStyleId>
              </a:tblPr>
              <a:tblGrid>
                <a:gridCol w="2743200"/>
                <a:gridCol w="2743200"/>
                <a:gridCol w="27432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Trasee</a:t>
                      </a:r>
                      <a:endParaRPr lang="ro-R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Adulti</a:t>
                      </a:r>
                      <a:endParaRPr lang="ro-R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Copii</a:t>
                      </a:r>
                      <a:endParaRPr lang="ro-RO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Paris-Versailles</a:t>
                      </a:r>
                      <a:endParaRPr lang="ro-R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15</a:t>
                      </a:r>
                      <a:endParaRPr lang="ro-R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</a:t>
                      </a:r>
                      <a:endParaRPr lang="ro-RO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Versailles-</a:t>
                      </a:r>
                      <a:r>
                        <a:rPr lang="en-US" dirty="0" err="1" smtClean="0"/>
                        <a:t>Rambouillet</a:t>
                      </a:r>
                      <a:endParaRPr lang="ro-R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15</a:t>
                      </a:r>
                      <a:endParaRPr lang="ro-R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</a:t>
                      </a:r>
                      <a:endParaRPr lang="ro-RO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Rambouillet</a:t>
                      </a:r>
                      <a:r>
                        <a:rPr lang="en-US" dirty="0" smtClean="0"/>
                        <a:t>-Paris</a:t>
                      </a:r>
                      <a:endParaRPr lang="ro-R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30</a:t>
                      </a:r>
                      <a:endParaRPr lang="ro-R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</a:t>
                      </a:r>
                      <a:endParaRPr lang="ro-RO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Anglia</a:t>
            </a:r>
            <a:endParaRPr lang="ro-RO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1483360"/>
        </p:xfrm>
        <a:graphic>
          <a:graphicData uri="http://schemas.openxmlformats.org/drawingml/2006/table">
            <a:tbl>
              <a:tblPr firstRow="1" bandRow="1">
                <a:tableStyleId>{17292A2E-F333-43FB-9621-5CBBE7FDCDCB}</a:tableStyleId>
              </a:tblPr>
              <a:tblGrid>
                <a:gridCol w="2743200"/>
                <a:gridCol w="2743200"/>
                <a:gridCol w="27432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Trasee</a:t>
                      </a:r>
                      <a:endParaRPr lang="ro-R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Adulti</a:t>
                      </a:r>
                      <a:endParaRPr lang="ro-R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Copii</a:t>
                      </a:r>
                      <a:endParaRPr lang="ro-RO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Londra</a:t>
                      </a:r>
                      <a:r>
                        <a:rPr lang="en-US" dirty="0" smtClean="0"/>
                        <a:t>-Birmingham</a:t>
                      </a:r>
                      <a:endParaRPr lang="ro-R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40</a:t>
                      </a:r>
                      <a:endParaRPr lang="ro-R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20</a:t>
                      </a:r>
                      <a:endParaRPr lang="ro-RO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Londra</a:t>
                      </a:r>
                      <a:r>
                        <a:rPr lang="en-US" dirty="0" smtClean="0"/>
                        <a:t>-Portsmouth</a:t>
                      </a:r>
                      <a:endParaRPr lang="ro-R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30</a:t>
                      </a:r>
                      <a:endParaRPr lang="ro-R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15</a:t>
                      </a:r>
                      <a:endParaRPr lang="ro-RO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Londra</a:t>
                      </a:r>
                      <a:r>
                        <a:rPr lang="en-US" dirty="0" smtClean="0"/>
                        <a:t>-Oxford</a:t>
                      </a:r>
                      <a:endParaRPr lang="ro-R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20</a:t>
                      </a:r>
                      <a:endParaRPr lang="ro-R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</a:t>
                      </a:r>
                      <a:endParaRPr lang="ro-RO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Italia</a:t>
            </a:r>
            <a:endParaRPr lang="ro-RO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o-RO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Organigrama</a:t>
            </a:r>
            <a:r>
              <a:rPr lang="en-US" dirty="0" smtClean="0"/>
              <a:t> “Travel With Us”</a:t>
            </a:r>
            <a:endParaRPr lang="ro-RO" dirty="0"/>
          </a:p>
        </p:txBody>
      </p:sp>
      <p:graphicFrame>
        <p:nvGraphicFramePr>
          <p:cNvPr id="7" name="Diagram 6"/>
          <p:cNvGraphicFramePr/>
          <p:nvPr/>
        </p:nvGraphicFramePr>
        <p:xfrm>
          <a:off x="457200" y="1600200"/>
          <a:ext cx="8229600" cy="47085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o-RO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o-RO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91</TotalTime>
  <Words>74</Words>
  <Application>Microsoft Office PowerPoint</Application>
  <PresentationFormat>On-screen Show (4:3)</PresentationFormat>
  <Paragraphs>47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Excursii</vt:lpstr>
      <vt:lpstr>Franta</vt:lpstr>
      <vt:lpstr>Anglia</vt:lpstr>
      <vt:lpstr>Italia</vt:lpstr>
      <vt:lpstr>Organigrama “Travel With Us”</vt:lpstr>
      <vt:lpstr>Slide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Excursii</dc:title>
  <dc:creator>Stefan Ioana</dc:creator>
  <cp:lastModifiedBy>Sue Thomas</cp:lastModifiedBy>
  <cp:revision>12</cp:revision>
  <dcterms:created xsi:type="dcterms:W3CDTF">2006-08-16T00:00:00Z</dcterms:created>
  <dcterms:modified xsi:type="dcterms:W3CDTF">2020-02-01T17:59:29Z</dcterms:modified>
</cp:coreProperties>
</file>