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79" r:id="rId1"/>
  </p:sldMasterIdLst>
  <p:notesMasterIdLst>
    <p:notesMasterId r:id="rId2"/>
  </p:notesMaster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C0FF"/>
    <a:srgbClr val="F85ED0"/>
    <a:srgbClr val="843E75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D3BFF95-BA10-4654-B43F-E02117E97E6D}" type="datetimeFigureOut">
              <a:rPr lang="en-US" smtClean="0"/>
              <a:t>28-Jan-20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5BFC1E-6DF6-48CC-9AE8-0830557A64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03621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66BE3B0E-E2D6-43E2-8039-7BFCA37DA01C}" type="datetime1">
              <a:rPr lang="en-US" smtClean="0"/>
              <a:t>28-Jan-20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r>
              <a:rPr lang="en-US"/>
              <a:t>Wikipedia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8434389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AD701F-DDC6-45A8-8852-8090C1158FEA}" type="datetime1">
              <a:rPr lang="en-US" smtClean="0"/>
              <a:t>28-Jan-20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Wikipedia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2089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9D3EC-EAB3-4493-8386-61AFD57334B7}" type="datetime1">
              <a:rPr lang="en-US" smtClean="0"/>
              <a:t>28-Jan-20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Wikipedia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4310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818B87-E5F1-47E1-948E-21749F236A6A}" type="datetime1">
              <a:rPr lang="en-US" smtClean="0"/>
              <a:t>28-Jan-20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Wikipedia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48377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AD387D6-358A-45E0-A7BB-F2685E6FE628}" type="datetime1">
              <a:rPr lang="en-US" smtClean="0"/>
              <a:t>28-Jan-20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Wikipedia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22441297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BFB4F-5947-46F3-B1D7-8DD0A241D82A}" type="datetime1">
              <a:rPr lang="en-US" smtClean="0"/>
              <a:t>28-Jan-20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Wikipedia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8414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CA88EC-B7EB-4C2D-8642-3F7A85ACF4EF}" type="datetime1">
              <a:rPr lang="en-US" smtClean="0"/>
              <a:t>28-Jan-20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Wikipedia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22453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C8E75-C041-4FD9-95CB-4925142923DD}" type="datetime1">
              <a:rPr lang="en-US" smtClean="0"/>
              <a:t>28-Jan-20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Wikipedia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4069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CC98-6D51-4283-B694-66ED6F40A714}" type="datetime1">
              <a:rPr lang="en-US" smtClean="0"/>
              <a:t>28-Jan-20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Wikipedia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2512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35B6F26D-3BE8-458D-AA31-9A8FBAE3EC40}" type="datetime1">
              <a:rPr lang="en-US" smtClean="0"/>
              <a:t>28-Jan-20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r>
              <a:rPr lang="en-US"/>
              <a:t>Wikipedia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8406315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553A460-06BD-4E0C-BA68-9D8C3B6F2FD0}" type="datetime1">
              <a:rPr lang="en-US" smtClean="0"/>
              <a:t>28-Jan-20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r>
              <a:rPr lang="en-US"/>
              <a:t>Wikipedia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509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0E8CC60-F46B-4C8B-99B1-FB22BBA3FCE3}" type="datetime1">
              <a:rPr lang="en-US" smtClean="0"/>
              <a:t>28-Jan-20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en-US"/>
              <a:t>Wikipedia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6352F13A-EAAE-4875-BC03-E94D96CA0087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1569386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0" r:id="rId1"/>
    <p:sldLayoutId id="2147483781" r:id="rId2"/>
    <p:sldLayoutId id="2147483782" r:id="rId3"/>
    <p:sldLayoutId id="2147483783" r:id="rId4"/>
    <p:sldLayoutId id="2147483784" r:id="rId5"/>
    <p:sldLayoutId id="2147483785" r:id="rId6"/>
    <p:sldLayoutId id="2147483786" r:id="rId7"/>
    <p:sldLayoutId id="2147483787" r:id="rId8"/>
    <p:sldLayoutId id="2147483788" r:id="rId9"/>
    <p:sldLayoutId id="2147483789" r:id="rId10"/>
    <p:sldLayoutId id="2147483790" r:id="rId11"/>
  </p:sldLayoutIdLst>
  <mc:AlternateContent xmlns:mc="http://schemas.openxmlformats.org/markup-compatibility/2006" xmlns:p14="http://schemas.microsoft.com/office/powerpoint/2010/main">
    <mc:Choice Requires="p14">
      <p:transition spd="slow" p14:dur="2500" advClick="0">
        <p:push dir="u"/>
      </p:transition>
    </mc:Choice>
    <mc:Fallback xmlns="">
      <p:transition spd="slow" advClick="0">
        <p:push dir="u"/>
      </p:transition>
    </mc:Fallback>
  </mc:AlternateConten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2A1A00"/>
      </a:dk2>
      <a:lt2>
        <a:srgbClr val="F3F3F2"/>
      </a:lt2>
      <a:accent1>
        <a:srgbClr val="F8B323"/>
      </a:accent1>
      <a:accent2>
        <a:srgbClr val="656A59"/>
      </a:accent2>
      <a:accent3>
        <a:srgbClr val="46B2B5"/>
      </a:accent3>
      <a:accent4>
        <a:srgbClr val="8CAA7E"/>
      </a:accent4>
      <a:accent5>
        <a:srgbClr val="D36F68"/>
      </a:accent5>
      <a:accent6>
        <a:srgbClr val="826276"/>
      </a:accent6>
      <a:hlink>
        <a:srgbClr val="46B2B5"/>
      </a:hlink>
      <a:folHlink>
        <a:srgbClr val="A46694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771EA782-DFA6-45B1-AEA3-661F1715B310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129</TotalTime>
  <Words>0</Words>
  <Application>Microsoft Office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5" baseType="lpstr">
      <vt:lpstr>Arial</vt:lpstr>
      <vt:lpstr>Calibri</vt:lpstr>
      <vt:lpstr>Gill Sans MT</vt:lpstr>
      <vt:lpstr>Impact</vt:lpstr>
      <vt:lpstr>Badge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FISA DE LUCRU</dc:title>
  <dc:creator>Alexandra Purcăroiu</dc:creator>
  <cp:lastModifiedBy>Alexandra Purcăroiu</cp:lastModifiedBy>
  <cp:revision>23</cp:revision>
  <dcterms:created xsi:type="dcterms:W3CDTF">2020-01-16T07:23:55Z</dcterms:created>
  <dcterms:modified xsi:type="dcterms:W3CDTF">2020-01-28T07:00:51Z</dcterms:modified>
</cp:coreProperties>
</file>