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E4F-8C2F-48DD-A1AA-FC69EE9DB892}" type="datetimeFigureOut">
              <a:rPr lang="en-US" smtClean="0"/>
              <a:t>17-Jan-20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8656-806D-48B9-B5CE-E652C07B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26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E4F-8C2F-48DD-A1AA-FC69EE9DB892}" type="datetimeFigureOut">
              <a:rPr lang="en-US" smtClean="0"/>
              <a:t>17-Jan-20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8656-806D-48B9-B5CE-E652C07B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4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0B99AE4F-8C2F-48DD-A1AA-FC69EE9DB892}" type="datetimeFigureOut">
              <a:rPr lang="en-US" smtClean="0"/>
              <a:t>17-Jan-20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A5F18656-806D-48B9-B5CE-E652C07B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E4F-8C2F-48DD-A1AA-FC69EE9DB892}" type="datetimeFigureOut">
              <a:rPr lang="en-US" smtClean="0"/>
              <a:t>17-Jan-20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8656-806D-48B9-B5CE-E652C07B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35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99AE4F-8C2F-48DD-A1AA-FC69EE9DB892}" type="datetimeFigureOut">
              <a:rPr lang="en-US" smtClean="0"/>
              <a:t>17-Jan-20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F18656-806D-48B9-B5CE-E652C07B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236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E4F-8C2F-48DD-A1AA-FC69EE9DB892}" type="datetimeFigureOut">
              <a:rPr lang="en-US" smtClean="0"/>
              <a:t>17-Jan-20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8656-806D-48B9-B5CE-E652C07B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37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E4F-8C2F-48DD-A1AA-FC69EE9DB892}" type="datetimeFigureOut">
              <a:rPr lang="en-US" smtClean="0"/>
              <a:t>17-Jan-20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8656-806D-48B9-B5CE-E652C07B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236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E4F-8C2F-48DD-A1AA-FC69EE9DB892}" type="datetimeFigureOut">
              <a:rPr lang="en-US" smtClean="0"/>
              <a:t>17-Jan-20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8656-806D-48B9-B5CE-E652C07B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93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E4F-8C2F-48DD-A1AA-FC69EE9DB892}" type="datetimeFigureOut">
              <a:rPr lang="en-US" smtClean="0"/>
              <a:t>17-Jan-20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8656-806D-48B9-B5CE-E652C07B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58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E4F-8C2F-48DD-A1AA-FC69EE9DB892}" type="datetimeFigureOut">
              <a:rPr lang="en-US" smtClean="0"/>
              <a:t>17-Jan-20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8656-806D-48B9-B5CE-E652C07B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62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9AE4F-8C2F-48DD-A1AA-FC69EE9DB892}" type="datetimeFigureOut">
              <a:rPr lang="en-US" smtClean="0"/>
              <a:t>17-Jan-20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8656-806D-48B9-B5CE-E652C07B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0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0B99AE4F-8C2F-48DD-A1AA-FC69EE9DB892}" type="datetimeFigureOut">
              <a:rPr lang="en-US" smtClean="0"/>
              <a:t>17-Jan-20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A5F18656-806D-48B9-B5CE-E652C07B00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0396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2E953-78AD-4392-BEB1-03A16FCA9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22908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ZEUS</a:t>
            </a:r>
          </a:p>
        </p:txBody>
      </p:sp>
      <p:pic>
        <p:nvPicPr>
          <p:cNvPr id="5" name="Content Placeholder 4" descr="A statue of a person&#10;&#10;Description automatically generated">
            <a:extLst>
              <a:ext uri="{FF2B5EF4-FFF2-40B4-BE49-F238E27FC236}">
                <a16:creationId xmlns:a16="http://schemas.microsoft.com/office/drawing/2014/main" id="{15BE0FB3-8A28-4C20-9621-AB60E33C6C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567621"/>
            <a:ext cx="1789787" cy="372275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C95C32-C1F8-4DAC-AE46-D26923E8FE42}"/>
              </a:ext>
            </a:extLst>
          </p:cNvPr>
          <p:cNvSpPr txBox="1"/>
          <p:nvPr/>
        </p:nvSpPr>
        <p:spPr>
          <a:xfrm>
            <a:off x="4823532" y="2358915"/>
            <a:ext cx="49484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Regele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zeilor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și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stăpânul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Muntelui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Olimp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zeul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cerului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și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al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tunetului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Simbolurile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sale sunt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fulgerele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vulturul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stejarul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sceptrul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și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balanța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6048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5</TotalTime>
  <Words>27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Corbel</vt:lpstr>
      <vt:lpstr>Wingdings</vt:lpstr>
      <vt:lpstr>Banded</vt:lpstr>
      <vt:lpstr>ZEUS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ZEUS</dc:title>
  <dc:creator>Alexandra Purcăroiu</dc:creator>
  <cp:lastModifiedBy>Alexandra Purcăroiu</cp:lastModifiedBy>
  <cp:revision>2</cp:revision>
  <dcterms:created xsi:type="dcterms:W3CDTF">2020-01-17T08:45:25Z</dcterms:created>
  <dcterms:modified xsi:type="dcterms:W3CDTF">2020-01-17T08:51:06Z</dcterms:modified>
</cp:coreProperties>
</file>