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0D4F3-5E89-430D-AAC1-EF7D4AB3ACE0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529DC90-00F1-46D3-9EC4-9C1A60419F7A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solidFill>
          <a:schemeClr val="accent1"/>
        </a:solidFill>
      </dgm:spPr>
      <dgm:t>
        <a:bodyPr/>
        <a:lstStyle/>
        <a:p>
          <a:r>
            <a:rPr lang="en-US" dirty="0"/>
            <a:t>1. ZEUS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 tooltip="Zeus"/>
          </dgm14:cNvPr>
        </a:ext>
      </dgm:extLst>
    </dgm:pt>
    <dgm:pt modelId="{6A52A501-4DE3-437B-B2D3-691E78660259}" type="parTrans" cxnId="{D3618E2F-491F-40C9-86A4-B7A14ADE9E16}">
      <dgm:prSet/>
      <dgm:spPr/>
      <dgm:t>
        <a:bodyPr/>
        <a:lstStyle/>
        <a:p>
          <a:endParaRPr lang="en-US"/>
        </a:p>
      </dgm:t>
    </dgm:pt>
    <dgm:pt modelId="{1E91B9A3-A283-48F1-8987-CF8EEFDCD78D}" type="sibTrans" cxnId="{D3618E2F-491F-40C9-86A4-B7A14ADE9E16}">
      <dgm:prSet/>
      <dgm:spPr/>
      <dgm:t>
        <a:bodyPr/>
        <a:lstStyle/>
        <a:p>
          <a:endParaRPr lang="en-US"/>
        </a:p>
      </dgm:t>
    </dgm:pt>
    <dgm:pt modelId="{F42C73EF-5469-44E8-89FE-23E2A221C95C}">
      <dgm:prSet/>
      <dgm:spPr>
        <a:solidFill>
          <a:srgbClr val="7030A0"/>
        </a:solidFill>
      </dgm:spPr>
      <dgm:t>
        <a:bodyPr/>
        <a:lstStyle/>
        <a:p>
          <a:r>
            <a:rPr lang="en-US" dirty="0"/>
            <a:t>2. HERA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Hera"/>
          </dgm14:cNvPr>
        </a:ext>
      </dgm:extLst>
    </dgm:pt>
    <dgm:pt modelId="{BC4E6C23-4CAB-4549-8179-028271962370}" type="parTrans" cxnId="{DBF08DFB-ED8F-4D3B-9934-DA412102E998}">
      <dgm:prSet/>
      <dgm:spPr/>
      <dgm:t>
        <a:bodyPr/>
        <a:lstStyle/>
        <a:p>
          <a:endParaRPr lang="en-US"/>
        </a:p>
      </dgm:t>
    </dgm:pt>
    <dgm:pt modelId="{6130352C-1CE2-4C68-B3FB-396FD1834213}" type="sibTrans" cxnId="{DBF08DFB-ED8F-4D3B-9934-DA412102E998}">
      <dgm:prSet/>
      <dgm:spPr/>
      <dgm:t>
        <a:bodyPr/>
        <a:lstStyle/>
        <a:p>
          <a:endParaRPr lang="en-US"/>
        </a:p>
      </dgm:t>
    </dgm:pt>
    <dgm:pt modelId="{A3A766B8-06E8-4B84-9482-F57A1AAAB790}">
      <dgm:prSet/>
      <dgm:spPr>
        <a:solidFill>
          <a:srgbClr val="FF0000"/>
        </a:solidFill>
      </dgm:spPr>
      <dgm:t>
        <a:bodyPr/>
        <a:lstStyle/>
        <a:p>
          <a:r>
            <a:rPr lang="en-US" dirty="0"/>
            <a:t>3.  ATHENA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Athena"/>
          </dgm14:cNvPr>
        </a:ext>
      </dgm:extLst>
    </dgm:pt>
    <dgm:pt modelId="{DF829178-8447-47AA-9F4B-2F72BE3D1D07}" type="parTrans" cxnId="{DEF0E19C-249B-49EC-A0E6-08798F7CD247}">
      <dgm:prSet/>
      <dgm:spPr/>
      <dgm:t>
        <a:bodyPr/>
        <a:lstStyle/>
        <a:p>
          <a:endParaRPr lang="en-US"/>
        </a:p>
      </dgm:t>
    </dgm:pt>
    <dgm:pt modelId="{097C6B53-2FFD-4D77-8C6F-E463BD13F8C1}" type="sibTrans" cxnId="{DEF0E19C-249B-49EC-A0E6-08798F7CD247}">
      <dgm:prSet/>
      <dgm:spPr/>
      <dgm:t>
        <a:bodyPr/>
        <a:lstStyle/>
        <a:p>
          <a:endParaRPr lang="en-US"/>
        </a:p>
      </dgm:t>
    </dgm:pt>
    <dgm:pt modelId="{917AF76F-B302-40CA-AA8A-5AC7946679A8}">
      <dgm:prSet/>
      <dgm:spPr>
        <a:solidFill>
          <a:srgbClr val="00B0F0"/>
        </a:solidFill>
      </dgm:spPr>
      <dgm:t>
        <a:bodyPr/>
        <a:lstStyle/>
        <a:p>
          <a:r>
            <a:rPr lang="en-US" dirty="0"/>
            <a:t>4. POSEIDON</a:t>
          </a:r>
        </a:p>
      </dgm:t>
    </dgm:pt>
    <dgm:pt modelId="{8FF97CA7-407C-4D7C-A4F4-3DDC52159FA0}" type="parTrans" cxnId="{43CA2359-9FB7-4615-87A2-942179BEC240}">
      <dgm:prSet/>
      <dgm:spPr/>
      <dgm:t>
        <a:bodyPr/>
        <a:lstStyle/>
        <a:p>
          <a:endParaRPr lang="en-US"/>
        </a:p>
      </dgm:t>
    </dgm:pt>
    <dgm:pt modelId="{097151DF-0D30-444A-A866-06CFBFBD5A33}" type="sibTrans" cxnId="{43CA2359-9FB7-4615-87A2-942179BEC240}">
      <dgm:prSet/>
      <dgm:spPr/>
      <dgm:t>
        <a:bodyPr/>
        <a:lstStyle/>
        <a:p>
          <a:endParaRPr lang="en-US"/>
        </a:p>
      </dgm:t>
    </dgm:pt>
    <dgm:pt modelId="{4739F5C1-A41A-40B1-B0E6-48BA3D5A4DFD}">
      <dgm:prSet/>
      <dgm:spPr>
        <a:solidFill>
          <a:srgbClr val="FFFF00"/>
        </a:solidFill>
      </dgm:spPr>
      <dgm:t>
        <a:bodyPr/>
        <a:lstStyle/>
        <a:p>
          <a:r>
            <a:rPr lang="en-US" dirty="0"/>
            <a:t>5.  APOLLO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Apollo"/>
          </dgm14:cNvPr>
        </a:ext>
      </dgm:extLst>
    </dgm:pt>
    <dgm:pt modelId="{84CBB4C1-CD04-44C1-BA17-063A14DD2C74}" type="parTrans" cxnId="{A6EA5EF4-A34A-4DFB-BD3C-4D9139B1D7DE}">
      <dgm:prSet/>
      <dgm:spPr/>
      <dgm:t>
        <a:bodyPr/>
        <a:lstStyle/>
        <a:p>
          <a:endParaRPr lang="en-US"/>
        </a:p>
      </dgm:t>
    </dgm:pt>
    <dgm:pt modelId="{A0F5B626-5C4A-454C-ADA0-AE6302C4B574}" type="sibTrans" cxnId="{A6EA5EF4-A34A-4DFB-BD3C-4D9139B1D7DE}">
      <dgm:prSet/>
      <dgm:spPr/>
      <dgm:t>
        <a:bodyPr/>
        <a:lstStyle/>
        <a:p>
          <a:endParaRPr lang="en-US"/>
        </a:p>
      </dgm:t>
    </dgm:pt>
    <dgm:pt modelId="{DC807F32-37BB-4DA7-8CDF-2894992D3D91}">
      <dgm:prSet/>
      <dgm:spPr>
        <a:solidFill>
          <a:srgbClr val="92D050"/>
        </a:solidFill>
      </dgm:spPr>
      <dgm:t>
        <a:bodyPr/>
        <a:lstStyle/>
        <a:p>
          <a:r>
            <a:rPr lang="en-US"/>
            <a:t>6.  ARTEMIS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Artemis"/>
          </dgm14:cNvPr>
        </a:ext>
      </dgm:extLst>
    </dgm:pt>
    <dgm:pt modelId="{342DCEBE-2952-4EB8-865C-E94508886D7D}" type="parTrans" cxnId="{F7A05B91-18CB-4F41-810C-797E0EA9E706}">
      <dgm:prSet/>
      <dgm:spPr/>
      <dgm:t>
        <a:bodyPr/>
        <a:lstStyle/>
        <a:p>
          <a:endParaRPr lang="en-US"/>
        </a:p>
      </dgm:t>
    </dgm:pt>
    <dgm:pt modelId="{D7A1D22A-0453-4708-A735-5E74DD18EA86}" type="sibTrans" cxnId="{F7A05B91-18CB-4F41-810C-797E0EA9E706}">
      <dgm:prSet/>
      <dgm:spPr/>
      <dgm:t>
        <a:bodyPr/>
        <a:lstStyle/>
        <a:p>
          <a:endParaRPr lang="en-US"/>
        </a:p>
      </dgm:t>
    </dgm:pt>
    <dgm:pt modelId="{544F529E-B395-4312-9D4E-552E9222FF9B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/>
            <a:t>7. HERMES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Hermes"/>
          </dgm14:cNvPr>
        </a:ext>
      </dgm:extLst>
    </dgm:pt>
    <dgm:pt modelId="{C796C011-C34B-4EDF-AA98-E5EA65F5E9AC}" type="parTrans" cxnId="{7FBC8FDF-3F2A-4486-A4AB-2CA49C09C520}">
      <dgm:prSet/>
      <dgm:spPr/>
      <dgm:t>
        <a:bodyPr/>
        <a:lstStyle/>
        <a:p>
          <a:endParaRPr lang="en-US"/>
        </a:p>
      </dgm:t>
    </dgm:pt>
    <dgm:pt modelId="{3DE1343F-5B6F-476D-BBA7-04B07E438FE9}" type="sibTrans" cxnId="{7FBC8FDF-3F2A-4486-A4AB-2CA49C09C520}">
      <dgm:prSet/>
      <dgm:spPr/>
      <dgm:t>
        <a:bodyPr/>
        <a:lstStyle/>
        <a:p>
          <a:endParaRPr lang="en-US"/>
        </a:p>
      </dgm:t>
    </dgm:pt>
    <dgm:pt modelId="{4434128C-CB26-4107-86B8-946CBD5E4E71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/>
            <a:t>8.  ARES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Ares"/>
          </dgm14:cNvPr>
        </a:ext>
      </dgm:extLst>
    </dgm:pt>
    <dgm:pt modelId="{15BF3245-4A6A-4726-B1E3-BA3E5E15DBD6}" type="parTrans" cxnId="{E5C0D769-62D6-435B-AFBC-7BE37ED1D154}">
      <dgm:prSet/>
      <dgm:spPr/>
      <dgm:t>
        <a:bodyPr/>
        <a:lstStyle/>
        <a:p>
          <a:endParaRPr lang="en-US"/>
        </a:p>
      </dgm:t>
    </dgm:pt>
    <dgm:pt modelId="{D4F518BB-1DEA-4041-8E28-29D8C3EA583D}" type="sibTrans" cxnId="{E5C0D769-62D6-435B-AFBC-7BE37ED1D154}">
      <dgm:prSet/>
      <dgm:spPr/>
      <dgm:t>
        <a:bodyPr/>
        <a:lstStyle/>
        <a:p>
          <a:endParaRPr lang="en-US"/>
        </a:p>
      </dgm:t>
    </dgm:pt>
    <dgm:pt modelId="{63E3BE76-FAAE-49E0-8643-66B02A570996}">
      <dgm:prSet/>
      <dgm:spPr>
        <a:solidFill>
          <a:srgbClr val="F85ED0"/>
        </a:solidFill>
      </dgm:spPr>
      <dgm:t>
        <a:bodyPr/>
        <a:lstStyle/>
        <a:p>
          <a:r>
            <a:rPr lang="en-US" dirty="0"/>
            <a:t>9.  AFRODITA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Afrodita"/>
          </dgm14:cNvPr>
        </a:ext>
      </dgm:extLst>
    </dgm:pt>
    <dgm:pt modelId="{4FF28239-274B-4BF6-9881-B8E856C980BD}" type="parTrans" cxnId="{AD9B60D3-7BD0-4783-9409-C3C196207BD9}">
      <dgm:prSet/>
      <dgm:spPr/>
      <dgm:t>
        <a:bodyPr/>
        <a:lstStyle/>
        <a:p>
          <a:endParaRPr lang="en-US"/>
        </a:p>
      </dgm:t>
    </dgm:pt>
    <dgm:pt modelId="{2AD56547-DB1B-4682-B9DF-070D99832BC8}" type="sibTrans" cxnId="{AD9B60D3-7BD0-4783-9409-C3C196207BD9}">
      <dgm:prSet/>
      <dgm:spPr/>
      <dgm:t>
        <a:bodyPr/>
        <a:lstStyle/>
        <a:p>
          <a:endParaRPr lang="en-US"/>
        </a:p>
      </dgm:t>
    </dgm:pt>
    <dgm:pt modelId="{189C1512-F5E4-4E9F-9E52-D1D4ABB1B4E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dirty="0"/>
            <a:t>10. HEFAISTOS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Hefaistos"/>
          </dgm14:cNvPr>
        </a:ext>
      </dgm:extLst>
    </dgm:pt>
    <dgm:pt modelId="{52A947FC-84B5-4A8A-90A7-F53CE024D608}" type="parTrans" cxnId="{B59B43ED-7A6F-4FB5-9372-2750302A091D}">
      <dgm:prSet/>
      <dgm:spPr/>
      <dgm:t>
        <a:bodyPr/>
        <a:lstStyle/>
        <a:p>
          <a:endParaRPr lang="en-US"/>
        </a:p>
      </dgm:t>
    </dgm:pt>
    <dgm:pt modelId="{EC0B785E-949C-48BE-921B-9891CE4828AD}" type="sibTrans" cxnId="{B59B43ED-7A6F-4FB5-9372-2750302A091D}">
      <dgm:prSet/>
      <dgm:spPr/>
      <dgm:t>
        <a:bodyPr/>
        <a:lstStyle/>
        <a:p>
          <a:endParaRPr lang="en-US"/>
        </a:p>
      </dgm:t>
    </dgm:pt>
    <dgm:pt modelId="{B1F767A0-D8C3-48FF-819E-47C98917890D}">
      <dgm:prSet/>
      <dgm:spPr>
        <a:solidFill>
          <a:schemeClr val="bg2">
            <a:lumMod val="10000"/>
          </a:schemeClr>
        </a:solidFill>
      </dgm:spPr>
      <dgm:t>
        <a:bodyPr/>
        <a:lstStyle/>
        <a:p>
          <a:r>
            <a:rPr lang="en-US"/>
            <a:t>11. HADES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noaction" tooltip="Hades"/>
          </dgm14:cNvPr>
        </a:ext>
      </dgm:extLst>
    </dgm:pt>
    <dgm:pt modelId="{8667F810-64B8-4E20-B9A6-0CC8465502BA}" type="parTrans" cxnId="{530A4011-4CCD-4192-AF75-A84A93EEFFA9}">
      <dgm:prSet/>
      <dgm:spPr/>
      <dgm:t>
        <a:bodyPr/>
        <a:lstStyle/>
        <a:p>
          <a:endParaRPr lang="en-US"/>
        </a:p>
      </dgm:t>
    </dgm:pt>
    <dgm:pt modelId="{D0324BC7-B0CB-422C-8AD7-6D63AE34B6BA}" type="sibTrans" cxnId="{530A4011-4CCD-4192-AF75-A84A93EEFFA9}">
      <dgm:prSet/>
      <dgm:spPr/>
      <dgm:t>
        <a:bodyPr/>
        <a:lstStyle/>
        <a:p>
          <a:endParaRPr lang="en-US"/>
        </a:p>
      </dgm:t>
    </dgm:pt>
    <dgm:pt modelId="{6770CF55-1C95-464F-862E-87DBE0BAB9CA}" type="pres">
      <dgm:prSet presAssocID="{8830D4F3-5E89-430D-AAC1-EF7D4AB3ACE0}" presName="diagram" presStyleCnt="0">
        <dgm:presLayoutVars>
          <dgm:dir/>
          <dgm:resizeHandles val="exact"/>
        </dgm:presLayoutVars>
      </dgm:prSet>
      <dgm:spPr/>
    </dgm:pt>
    <dgm:pt modelId="{B69D376C-9DD3-4DF5-9150-CF9087CB72D8}" type="pres">
      <dgm:prSet presAssocID="{D529DC90-00F1-46D3-9EC4-9C1A60419F7A}" presName="node" presStyleLbl="node1" presStyleIdx="0" presStyleCnt="11">
        <dgm:presLayoutVars>
          <dgm:bulletEnabled val="1"/>
        </dgm:presLayoutVars>
      </dgm:prSet>
      <dgm:spPr/>
    </dgm:pt>
    <dgm:pt modelId="{CEC12CA4-4ADC-45E9-AE6C-079241C3963F}" type="pres">
      <dgm:prSet presAssocID="{1E91B9A3-A283-48F1-8987-CF8EEFDCD78D}" presName="sibTrans" presStyleLbl="sibTrans2D1" presStyleIdx="0" presStyleCnt="10"/>
      <dgm:spPr/>
    </dgm:pt>
    <dgm:pt modelId="{785DCA5C-3145-4AB0-AF33-B015ABF7F105}" type="pres">
      <dgm:prSet presAssocID="{1E91B9A3-A283-48F1-8987-CF8EEFDCD78D}" presName="connectorText" presStyleLbl="sibTrans2D1" presStyleIdx="0" presStyleCnt="10"/>
      <dgm:spPr/>
    </dgm:pt>
    <dgm:pt modelId="{F9705ACF-73A4-4DE5-9F5C-6568496FDC7C}" type="pres">
      <dgm:prSet presAssocID="{F42C73EF-5469-44E8-89FE-23E2A221C95C}" presName="node" presStyleLbl="node1" presStyleIdx="1" presStyleCnt="11">
        <dgm:presLayoutVars>
          <dgm:bulletEnabled val="1"/>
        </dgm:presLayoutVars>
      </dgm:prSet>
      <dgm:spPr/>
    </dgm:pt>
    <dgm:pt modelId="{E0D56947-7AD7-40FA-AA95-9E1973EB8354}" type="pres">
      <dgm:prSet presAssocID="{6130352C-1CE2-4C68-B3FB-396FD1834213}" presName="sibTrans" presStyleLbl="sibTrans2D1" presStyleIdx="1" presStyleCnt="10"/>
      <dgm:spPr/>
    </dgm:pt>
    <dgm:pt modelId="{D08080B5-16D4-4A43-B249-7E86189A7D3E}" type="pres">
      <dgm:prSet presAssocID="{6130352C-1CE2-4C68-B3FB-396FD1834213}" presName="connectorText" presStyleLbl="sibTrans2D1" presStyleIdx="1" presStyleCnt="10"/>
      <dgm:spPr/>
    </dgm:pt>
    <dgm:pt modelId="{20F106FD-6358-42C6-91CA-53BC90987E05}" type="pres">
      <dgm:prSet presAssocID="{A3A766B8-06E8-4B84-9482-F57A1AAAB790}" presName="node" presStyleLbl="node1" presStyleIdx="2" presStyleCnt="11">
        <dgm:presLayoutVars>
          <dgm:bulletEnabled val="1"/>
        </dgm:presLayoutVars>
      </dgm:prSet>
      <dgm:spPr/>
    </dgm:pt>
    <dgm:pt modelId="{00EF281D-744E-45B1-9199-31DC44C22C66}" type="pres">
      <dgm:prSet presAssocID="{097C6B53-2FFD-4D77-8C6F-E463BD13F8C1}" presName="sibTrans" presStyleLbl="sibTrans2D1" presStyleIdx="2" presStyleCnt="10"/>
      <dgm:spPr/>
    </dgm:pt>
    <dgm:pt modelId="{D4E49C15-8435-4676-BB85-BB70AEB2D8AB}" type="pres">
      <dgm:prSet presAssocID="{097C6B53-2FFD-4D77-8C6F-E463BD13F8C1}" presName="connectorText" presStyleLbl="sibTrans2D1" presStyleIdx="2" presStyleCnt="10"/>
      <dgm:spPr/>
    </dgm:pt>
    <dgm:pt modelId="{BED1CB23-DCFA-4763-AF7F-0A5FD4A9211B}" type="pres">
      <dgm:prSet presAssocID="{917AF76F-B302-40CA-AA8A-5AC7946679A8}" presName="node" presStyleLbl="node1" presStyleIdx="3" presStyleCnt="11">
        <dgm:presLayoutVars>
          <dgm:bulletEnabled val="1"/>
        </dgm:presLayoutVars>
      </dgm:prSet>
      <dgm:spPr/>
    </dgm:pt>
    <dgm:pt modelId="{4F9EDE79-429C-432D-ADE9-E55D6ABA68B9}" type="pres">
      <dgm:prSet presAssocID="{097151DF-0D30-444A-A866-06CFBFBD5A33}" presName="sibTrans" presStyleLbl="sibTrans2D1" presStyleIdx="3" presStyleCnt="10"/>
      <dgm:spPr/>
    </dgm:pt>
    <dgm:pt modelId="{FD644BCA-34DB-4B47-B497-701EB562F9DF}" type="pres">
      <dgm:prSet presAssocID="{097151DF-0D30-444A-A866-06CFBFBD5A33}" presName="connectorText" presStyleLbl="sibTrans2D1" presStyleIdx="3" presStyleCnt="10"/>
      <dgm:spPr/>
    </dgm:pt>
    <dgm:pt modelId="{0BEF4392-EB8B-48D6-84F6-DB88DDCF111A}" type="pres">
      <dgm:prSet presAssocID="{4739F5C1-A41A-40B1-B0E6-48BA3D5A4DFD}" presName="node" presStyleLbl="node1" presStyleIdx="4" presStyleCnt="11">
        <dgm:presLayoutVars>
          <dgm:bulletEnabled val="1"/>
        </dgm:presLayoutVars>
      </dgm:prSet>
      <dgm:spPr/>
    </dgm:pt>
    <dgm:pt modelId="{BA3FCF5A-9922-4910-8391-C00873A660FD}" type="pres">
      <dgm:prSet presAssocID="{A0F5B626-5C4A-454C-ADA0-AE6302C4B574}" presName="sibTrans" presStyleLbl="sibTrans2D1" presStyleIdx="4" presStyleCnt="10"/>
      <dgm:spPr/>
    </dgm:pt>
    <dgm:pt modelId="{F295D8D4-35C7-44CD-8936-46E15F522D99}" type="pres">
      <dgm:prSet presAssocID="{A0F5B626-5C4A-454C-ADA0-AE6302C4B574}" presName="connectorText" presStyleLbl="sibTrans2D1" presStyleIdx="4" presStyleCnt="10"/>
      <dgm:spPr/>
    </dgm:pt>
    <dgm:pt modelId="{A2B21867-105E-4210-87BB-4D179D0CF51D}" type="pres">
      <dgm:prSet presAssocID="{DC807F32-37BB-4DA7-8CDF-2894992D3D91}" presName="node" presStyleLbl="node1" presStyleIdx="5" presStyleCnt="11">
        <dgm:presLayoutVars>
          <dgm:bulletEnabled val="1"/>
        </dgm:presLayoutVars>
      </dgm:prSet>
      <dgm:spPr/>
    </dgm:pt>
    <dgm:pt modelId="{1F66E3D5-18C2-4794-92E8-A62461337EC4}" type="pres">
      <dgm:prSet presAssocID="{D7A1D22A-0453-4708-A735-5E74DD18EA86}" presName="sibTrans" presStyleLbl="sibTrans2D1" presStyleIdx="5" presStyleCnt="10"/>
      <dgm:spPr/>
    </dgm:pt>
    <dgm:pt modelId="{267FE1D9-A751-4479-A77D-96251A68C305}" type="pres">
      <dgm:prSet presAssocID="{D7A1D22A-0453-4708-A735-5E74DD18EA86}" presName="connectorText" presStyleLbl="sibTrans2D1" presStyleIdx="5" presStyleCnt="10"/>
      <dgm:spPr/>
    </dgm:pt>
    <dgm:pt modelId="{CD700889-1BF9-4E52-BF4E-99765969CBFF}" type="pres">
      <dgm:prSet presAssocID="{544F529E-B395-4312-9D4E-552E9222FF9B}" presName="node" presStyleLbl="node1" presStyleIdx="6" presStyleCnt="11">
        <dgm:presLayoutVars>
          <dgm:bulletEnabled val="1"/>
        </dgm:presLayoutVars>
      </dgm:prSet>
      <dgm:spPr/>
    </dgm:pt>
    <dgm:pt modelId="{56061839-ED32-440C-B34E-DEC71A4B9823}" type="pres">
      <dgm:prSet presAssocID="{3DE1343F-5B6F-476D-BBA7-04B07E438FE9}" presName="sibTrans" presStyleLbl="sibTrans2D1" presStyleIdx="6" presStyleCnt="10"/>
      <dgm:spPr/>
    </dgm:pt>
    <dgm:pt modelId="{2C21D325-633D-4502-9330-C5A2827B6B9A}" type="pres">
      <dgm:prSet presAssocID="{3DE1343F-5B6F-476D-BBA7-04B07E438FE9}" presName="connectorText" presStyleLbl="sibTrans2D1" presStyleIdx="6" presStyleCnt="10"/>
      <dgm:spPr/>
    </dgm:pt>
    <dgm:pt modelId="{133CEB36-D3B2-49B8-ABA1-863CD942432A}" type="pres">
      <dgm:prSet presAssocID="{4434128C-CB26-4107-86B8-946CBD5E4E71}" presName="node" presStyleLbl="node1" presStyleIdx="7" presStyleCnt="11">
        <dgm:presLayoutVars>
          <dgm:bulletEnabled val="1"/>
        </dgm:presLayoutVars>
      </dgm:prSet>
      <dgm:spPr/>
    </dgm:pt>
    <dgm:pt modelId="{92F14794-7EA1-4EA6-BFE9-0E38DC0BCD06}" type="pres">
      <dgm:prSet presAssocID="{D4F518BB-1DEA-4041-8E28-29D8C3EA583D}" presName="sibTrans" presStyleLbl="sibTrans2D1" presStyleIdx="7" presStyleCnt="10"/>
      <dgm:spPr/>
    </dgm:pt>
    <dgm:pt modelId="{39350192-8E34-4E23-9308-13ED01945CB6}" type="pres">
      <dgm:prSet presAssocID="{D4F518BB-1DEA-4041-8E28-29D8C3EA583D}" presName="connectorText" presStyleLbl="sibTrans2D1" presStyleIdx="7" presStyleCnt="10"/>
      <dgm:spPr/>
    </dgm:pt>
    <dgm:pt modelId="{1E6B5174-B635-4EAC-987F-EBC1063051FD}" type="pres">
      <dgm:prSet presAssocID="{63E3BE76-FAAE-49E0-8643-66B02A570996}" presName="node" presStyleLbl="node1" presStyleIdx="8" presStyleCnt="11">
        <dgm:presLayoutVars>
          <dgm:bulletEnabled val="1"/>
        </dgm:presLayoutVars>
      </dgm:prSet>
      <dgm:spPr/>
    </dgm:pt>
    <dgm:pt modelId="{75CED333-F917-4217-82C7-2AB326DBB314}" type="pres">
      <dgm:prSet presAssocID="{2AD56547-DB1B-4682-B9DF-070D99832BC8}" presName="sibTrans" presStyleLbl="sibTrans2D1" presStyleIdx="8" presStyleCnt="10"/>
      <dgm:spPr/>
    </dgm:pt>
    <dgm:pt modelId="{A6485F22-4888-4617-A0DA-D21F1B9985A2}" type="pres">
      <dgm:prSet presAssocID="{2AD56547-DB1B-4682-B9DF-070D99832BC8}" presName="connectorText" presStyleLbl="sibTrans2D1" presStyleIdx="8" presStyleCnt="10"/>
      <dgm:spPr/>
    </dgm:pt>
    <dgm:pt modelId="{796C6724-E169-4BA6-A599-4221956FD3EF}" type="pres">
      <dgm:prSet presAssocID="{189C1512-F5E4-4E9F-9E52-D1D4ABB1B4ED}" presName="node" presStyleLbl="node1" presStyleIdx="9" presStyleCnt="11">
        <dgm:presLayoutVars>
          <dgm:bulletEnabled val="1"/>
        </dgm:presLayoutVars>
      </dgm:prSet>
      <dgm:spPr/>
    </dgm:pt>
    <dgm:pt modelId="{D1861B93-5C09-494E-81F7-AD8A7A9E5480}" type="pres">
      <dgm:prSet presAssocID="{EC0B785E-949C-48BE-921B-9891CE4828AD}" presName="sibTrans" presStyleLbl="sibTrans2D1" presStyleIdx="9" presStyleCnt="10"/>
      <dgm:spPr/>
    </dgm:pt>
    <dgm:pt modelId="{D80203A9-6178-4FE4-A445-6F9E2AA73832}" type="pres">
      <dgm:prSet presAssocID="{EC0B785E-949C-48BE-921B-9891CE4828AD}" presName="connectorText" presStyleLbl="sibTrans2D1" presStyleIdx="9" presStyleCnt="10"/>
      <dgm:spPr/>
    </dgm:pt>
    <dgm:pt modelId="{4892AA50-6382-40C0-B099-DA164E336802}" type="pres">
      <dgm:prSet presAssocID="{B1F767A0-D8C3-48FF-819E-47C98917890D}" presName="node" presStyleLbl="node1" presStyleIdx="10" presStyleCnt="11">
        <dgm:presLayoutVars>
          <dgm:bulletEnabled val="1"/>
        </dgm:presLayoutVars>
      </dgm:prSet>
      <dgm:spPr/>
    </dgm:pt>
  </dgm:ptLst>
  <dgm:cxnLst>
    <dgm:cxn modelId="{530A4011-4CCD-4192-AF75-A84A93EEFFA9}" srcId="{8830D4F3-5E89-430D-AAC1-EF7D4AB3ACE0}" destId="{B1F767A0-D8C3-48FF-819E-47C98917890D}" srcOrd="10" destOrd="0" parTransId="{8667F810-64B8-4E20-B9A6-0CC8465502BA}" sibTransId="{D0324BC7-B0CB-422C-8AD7-6D63AE34B6BA}"/>
    <dgm:cxn modelId="{57B89413-23DA-4921-894B-AC3B2B0DC390}" type="presOf" srcId="{6130352C-1CE2-4C68-B3FB-396FD1834213}" destId="{D08080B5-16D4-4A43-B249-7E86189A7D3E}" srcOrd="1" destOrd="0" presId="urn:microsoft.com/office/officeart/2005/8/layout/process5"/>
    <dgm:cxn modelId="{D142D616-CE16-4DFA-AB61-2C074347AD62}" type="presOf" srcId="{4739F5C1-A41A-40B1-B0E6-48BA3D5A4DFD}" destId="{0BEF4392-EB8B-48D6-84F6-DB88DDCF111A}" srcOrd="0" destOrd="0" presId="urn:microsoft.com/office/officeart/2005/8/layout/process5"/>
    <dgm:cxn modelId="{A4FFD117-9BD1-437B-941A-AEEAECA023B4}" type="presOf" srcId="{EC0B785E-949C-48BE-921B-9891CE4828AD}" destId="{D80203A9-6178-4FE4-A445-6F9E2AA73832}" srcOrd="1" destOrd="0" presId="urn:microsoft.com/office/officeart/2005/8/layout/process5"/>
    <dgm:cxn modelId="{E44BD91A-36E8-44AF-B177-64A40222CCCB}" type="presOf" srcId="{097151DF-0D30-444A-A866-06CFBFBD5A33}" destId="{FD644BCA-34DB-4B47-B497-701EB562F9DF}" srcOrd="1" destOrd="0" presId="urn:microsoft.com/office/officeart/2005/8/layout/process5"/>
    <dgm:cxn modelId="{2290C51E-6D73-44BD-A3BF-282CA12C9350}" type="presOf" srcId="{917AF76F-B302-40CA-AA8A-5AC7946679A8}" destId="{BED1CB23-DCFA-4763-AF7F-0A5FD4A9211B}" srcOrd="0" destOrd="0" presId="urn:microsoft.com/office/officeart/2005/8/layout/process5"/>
    <dgm:cxn modelId="{C52ED72B-EA56-47EA-8C2D-F582B6E74D58}" type="presOf" srcId="{3DE1343F-5B6F-476D-BBA7-04B07E438FE9}" destId="{56061839-ED32-440C-B34E-DEC71A4B9823}" srcOrd="0" destOrd="0" presId="urn:microsoft.com/office/officeart/2005/8/layout/process5"/>
    <dgm:cxn modelId="{D3618E2F-491F-40C9-86A4-B7A14ADE9E16}" srcId="{8830D4F3-5E89-430D-AAC1-EF7D4AB3ACE0}" destId="{D529DC90-00F1-46D3-9EC4-9C1A60419F7A}" srcOrd="0" destOrd="0" parTransId="{6A52A501-4DE3-437B-B2D3-691E78660259}" sibTransId="{1E91B9A3-A283-48F1-8987-CF8EEFDCD78D}"/>
    <dgm:cxn modelId="{7EC39E36-94CE-4339-A00C-E275A4692D3D}" type="presOf" srcId="{2AD56547-DB1B-4682-B9DF-070D99832BC8}" destId="{75CED333-F917-4217-82C7-2AB326DBB314}" srcOrd="0" destOrd="0" presId="urn:microsoft.com/office/officeart/2005/8/layout/process5"/>
    <dgm:cxn modelId="{9F22313B-0CC3-4127-A20D-6504B7CDBB5E}" type="presOf" srcId="{097C6B53-2FFD-4D77-8C6F-E463BD13F8C1}" destId="{D4E49C15-8435-4676-BB85-BB70AEB2D8AB}" srcOrd="1" destOrd="0" presId="urn:microsoft.com/office/officeart/2005/8/layout/process5"/>
    <dgm:cxn modelId="{E1CD9F3C-89C8-45AD-8A41-1FF1F80181E2}" type="presOf" srcId="{544F529E-B395-4312-9D4E-552E9222FF9B}" destId="{CD700889-1BF9-4E52-BF4E-99765969CBFF}" srcOrd="0" destOrd="0" presId="urn:microsoft.com/office/officeart/2005/8/layout/process5"/>
    <dgm:cxn modelId="{5B781261-7AC3-470E-B682-FF69F4240204}" type="presOf" srcId="{A0F5B626-5C4A-454C-ADA0-AE6302C4B574}" destId="{BA3FCF5A-9922-4910-8391-C00873A660FD}" srcOrd="0" destOrd="0" presId="urn:microsoft.com/office/officeart/2005/8/layout/process5"/>
    <dgm:cxn modelId="{73C55D43-8920-4081-B63C-7BFFD2F494BD}" type="presOf" srcId="{1E91B9A3-A283-48F1-8987-CF8EEFDCD78D}" destId="{CEC12CA4-4ADC-45E9-AE6C-079241C3963F}" srcOrd="0" destOrd="0" presId="urn:microsoft.com/office/officeart/2005/8/layout/process5"/>
    <dgm:cxn modelId="{E5C0D769-62D6-435B-AFBC-7BE37ED1D154}" srcId="{8830D4F3-5E89-430D-AAC1-EF7D4AB3ACE0}" destId="{4434128C-CB26-4107-86B8-946CBD5E4E71}" srcOrd="7" destOrd="0" parTransId="{15BF3245-4A6A-4726-B1E3-BA3E5E15DBD6}" sibTransId="{D4F518BB-1DEA-4041-8E28-29D8C3EA583D}"/>
    <dgm:cxn modelId="{86C2A24C-760B-4501-82D4-5FEBB1F34170}" type="presOf" srcId="{D7A1D22A-0453-4708-A735-5E74DD18EA86}" destId="{267FE1D9-A751-4479-A77D-96251A68C305}" srcOrd="1" destOrd="0" presId="urn:microsoft.com/office/officeart/2005/8/layout/process5"/>
    <dgm:cxn modelId="{F7C9D650-7BAA-4432-BB02-818AF04E6D3A}" type="presOf" srcId="{A0F5B626-5C4A-454C-ADA0-AE6302C4B574}" destId="{F295D8D4-35C7-44CD-8936-46E15F522D99}" srcOrd="1" destOrd="0" presId="urn:microsoft.com/office/officeart/2005/8/layout/process5"/>
    <dgm:cxn modelId="{5F657572-EC0C-4926-B47C-8CEAACECEE58}" type="presOf" srcId="{63E3BE76-FAAE-49E0-8643-66B02A570996}" destId="{1E6B5174-B635-4EAC-987F-EBC1063051FD}" srcOrd="0" destOrd="0" presId="urn:microsoft.com/office/officeart/2005/8/layout/process5"/>
    <dgm:cxn modelId="{43CA2359-9FB7-4615-87A2-942179BEC240}" srcId="{8830D4F3-5E89-430D-AAC1-EF7D4AB3ACE0}" destId="{917AF76F-B302-40CA-AA8A-5AC7946679A8}" srcOrd="3" destOrd="0" parTransId="{8FF97CA7-407C-4D7C-A4F4-3DDC52159FA0}" sibTransId="{097151DF-0D30-444A-A866-06CFBFBD5A33}"/>
    <dgm:cxn modelId="{F0D0C183-3A44-4A4A-93E8-58890254F070}" type="presOf" srcId="{3DE1343F-5B6F-476D-BBA7-04B07E438FE9}" destId="{2C21D325-633D-4502-9330-C5A2827B6B9A}" srcOrd="1" destOrd="0" presId="urn:microsoft.com/office/officeart/2005/8/layout/process5"/>
    <dgm:cxn modelId="{0FAB368A-B19E-481C-9D1B-8DFA641D306C}" type="presOf" srcId="{F42C73EF-5469-44E8-89FE-23E2A221C95C}" destId="{F9705ACF-73A4-4DE5-9F5C-6568496FDC7C}" srcOrd="0" destOrd="0" presId="urn:microsoft.com/office/officeart/2005/8/layout/process5"/>
    <dgm:cxn modelId="{2A96C28D-F17F-41F6-9399-DBDD261BE48B}" type="presOf" srcId="{189C1512-F5E4-4E9F-9E52-D1D4ABB1B4ED}" destId="{796C6724-E169-4BA6-A599-4221956FD3EF}" srcOrd="0" destOrd="0" presId="urn:microsoft.com/office/officeart/2005/8/layout/process5"/>
    <dgm:cxn modelId="{B4C9038F-DB44-4AED-B430-85D4BE12C637}" type="presOf" srcId="{D4F518BB-1DEA-4041-8E28-29D8C3EA583D}" destId="{39350192-8E34-4E23-9308-13ED01945CB6}" srcOrd="1" destOrd="0" presId="urn:microsoft.com/office/officeart/2005/8/layout/process5"/>
    <dgm:cxn modelId="{F7A05B91-18CB-4F41-810C-797E0EA9E706}" srcId="{8830D4F3-5E89-430D-AAC1-EF7D4AB3ACE0}" destId="{DC807F32-37BB-4DA7-8CDF-2894992D3D91}" srcOrd="5" destOrd="0" parTransId="{342DCEBE-2952-4EB8-865C-E94508886D7D}" sibTransId="{D7A1D22A-0453-4708-A735-5E74DD18EA86}"/>
    <dgm:cxn modelId="{FE3BD492-2082-4C56-8D47-57872A11B7BE}" type="presOf" srcId="{EC0B785E-949C-48BE-921B-9891CE4828AD}" destId="{D1861B93-5C09-494E-81F7-AD8A7A9E5480}" srcOrd="0" destOrd="0" presId="urn:microsoft.com/office/officeart/2005/8/layout/process5"/>
    <dgm:cxn modelId="{DEF0E19C-249B-49EC-A0E6-08798F7CD247}" srcId="{8830D4F3-5E89-430D-AAC1-EF7D4AB3ACE0}" destId="{A3A766B8-06E8-4B84-9482-F57A1AAAB790}" srcOrd="2" destOrd="0" parTransId="{DF829178-8447-47AA-9F4B-2F72BE3D1D07}" sibTransId="{097C6B53-2FFD-4D77-8C6F-E463BD13F8C1}"/>
    <dgm:cxn modelId="{1C84459D-18CF-4548-8BD7-259DEC242DC7}" type="presOf" srcId="{D7A1D22A-0453-4708-A735-5E74DD18EA86}" destId="{1F66E3D5-18C2-4794-92E8-A62461337EC4}" srcOrd="0" destOrd="0" presId="urn:microsoft.com/office/officeart/2005/8/layout/process5"/>
    <dgm:cxn modelId="{56ABF0A1-D4C1-4658-8482-D57534F15ADC}" type="presOf" srcId="{097151DF-0D30-444A-A866-06CFBFBD5A33}" destId="{4F9EDE79-429C-432D-ADE9-E55D6ABA68B9}" srcOrd="0" destOrd="0" presId="urn:microsoft.com/office/officeart/2005/8/layout/process5"/>
    <dgm:cxn modelId="{14E32AAE-09C0-4A45-92A9-A94CE6CA0FE5}" type="presOf" srcId="{6130352C-1CE2-4C68-B3FB-396FD1834213}" destId="{E0D56947-7AD7-40FA-AA95-9E1973EB8354}" srcOrd="0" destOrd="0" presId="urn:microsoft.com/office/officeart/2005/8/layout/process5"/>
    <dgm:cxn modelId="{E7375BC9-018A-42ED-B070-F2B30408F24C}" type="presOf" srcId="{097C6B53-2FFD-4D77-8C6F-E463BD13F8C1}" destId="{00EF281D-744E-45B1-9199-31DC44C22C66}" srcOrd="0" destOrd="0" presId="urn:microsoft.com/office/officeart/2005/8/layout/process5"/>
    <dgm:cxn modelId="{1A5479D1-66D0-4CE9-8DF4-369A5A062F8F}" type="presOf" srcId="{1E91B9A3-A283-48F1-8987-CF8EEFDCD78D}" destId="{785DCA5C-3145-4AB0-AF33-B015ABF7F105}" srcOrd="1" destOrd="0" presId="urn:microsoft.com/office/officeart/2005/8/layout/process5"/>
    <dgm:cxn modelId="{AD9B60D3-7BD0-4783-9409-C3C196207BD9}" srcId="{8830D4F3-5E89-430D-AAC1-EF7D4AB3ACE0}" destId="{63E3BE76-FAAE-49E0-8643-66B02A570996}" srcOrd="8" destOrd="0" parTransId="{4FF28239-274B-4BF6-9881-B8E856C980BD}" sibTransId="{2AD56547-DB1B-4682-B9DF-070D99832BC8}"/>
    <dgm:cxn modelId="{B393B2D5-E670-4662-9C3B-52FE47242E46}" type="presOf" srcId="{DC807F32-37BB-4DA7-8CDF-2894992D3D91}" destId="{A2B21867-105E-4210-87BB-4D179D0CF51D}" srcOrd="0" destOrd="0" presId="urn:microsoft.com/office/officeart/2005/8/layout/process5"/>
    <dgm:cxn modelId="{0AAE37D7-9EFD-4F9B-AAE5-D14958913A51}" type="presOf" srcId="{A3A766B8-06E8-4B84-9482-F57A1AAAB790}" destId="{20F106FD-6358-42C6-91CA-53BC90987E05}" srcOrd="0" destOrd="0" presId="urn:microsoft.com/office/officeart/2005/8/layout/process5"/>
    <dgm:cxn modelId="{39A3D7D8-B11A-40BE-9ABB-9059305316CC}" type="presOf" srcId="{D529DC90-00F1-46D3-9EC4-9C1A60419F7A}" destId="{B69D376C-9DD3-4DF5-9150-CF9087CB72D8}" srcOrd="0" destOrd="0" presId="urn:microsoft.com/office/officeart/2005/8/layout/process5"/>
    <dgm:cxn modelId="{7FBC8FDF-3F2A-4486-A4AB-2CA49C09C520}" srcId="{8830D4F3-5E89-430D-AAC1-EF7D4AB3ACE0}" destId="{544F529E-B395-4312-9D4E-552E9222FF9B}" srcOrd="6" destOrd="0" parTransId="{C796C011-C34B-4EDF-AA98-E5EA65F5E9AC}" sibTransId="{3DE1343F-5B6F-476D-BBA7-04B07E438FE9}"/>
    <dgm:cxn modelId="{91ABB8E0-91A1-4E07-A09C-EA8A89FF3F04}" type="presOf" srcId="{2AD56547-DB1B-4682-B9DF-070D99832BC8}" destId="{A6485F22-4888-4617-A0DA-D21F1B9985A2}" srcOrd="1" destOrd="0" presId="urn:microsoft.com/office/officeart/2005/8/layout/process5"/>
    <dgm:cxn modelId="{952B1BE7-71B8-413C-B807-DE79468ABB41}" type="presOf" srcId="{B1F767A0-D8C3-48FF-819E-47C98917890D}" destId="{4892AA50-6382-40C0-B099-DA164E336802}" srcOrd="0" destOrd="0" presId="urn:microsoft.com/office/officeart/2005/8/layout/process5"/>
    <dgm:cxn modelId="{7F38D6EA-CCA5-4DDD-A2A5-503620FB2A58}" type="presOf" srcId="{8830D4F3-5E89-430D-AAC1-EF7D4AB3ACE0}" destId="{6770CF55-1C95-464F-862E-87DBE0BAB9CA}" srcOrd="0" destOrd="0" presId="urn:microsoft.com/office/officeart/2005/8/layout/process5"/>
    <dgm:cxn modelId="{28D2B0EC-4766-44B8-B6CB-F391AB5D4424}" type="presOf" srcId="{4434128C-CB26-4107-86B8-946CBD5E4E71}" destId="{133CEB36-D3B2-49B8-ABA1-863CD942432A}" srcOrd="0" destOrd="0" presId="urn:microsoft.com/office/officeart/2005/8/layout/process5"/>
    <dgm:cxn modelId="{B59B43ED-7A6F-4FB5-9372-2750302A091D}" srcId="{8830D4F3-5E89-430D-AAC1-EF7D4AB3ACE0}" destId="{189C1512-F5E4-4E9F-9E52-D1D4ABB1B4ED}" srcOrd="9" destOrd="0" parTransId="{52A947FC-84B5-4A8A-90A7-F53CE024D608}" sibTransId="{EC0B785E-949C-48BE-921B-9891CE4828AD}"/>
    <dgm:cxn modelId="{A6EA5EF4-A34A-4DFB-BD3C-4D9139B1D7DE}" srcId="{8830D4F3-5E89-430D-AAC1-EF7D4AB3ACE0}" destId="{4739F5C1-A41A-40B1-B0E6-48BA3D5A4DFD}" srcOrd="4" destOrd="0" parTransId="{84CBB4C1-CD04-44C1-BA17-063A14DD2C74}" sibTransId="{A0F5B626-5C4A-454C-ADA0-AE6302C4B574}"/>
    <dgm:cxn modelId="{A1CF4CF8-5844-4CC5-883F-B8F1F863403D}" type="presOf" srcId="{D4F518BB-1DEA-4041-8E28-29D8C3EA583D}" destId="{92F14794-7EA1-4EA6-BFE9-0E38DC0BCD06}" srcOrd="0" destOrd="0" presId="urn:microsoft.com/office/officeart/2005/8/layout/process5"/>
    <dgm:cxn modelId="{DBF08DFB-ED8F-4D3B-9934-DA412102E998}" srcId="{8830D4F3-5E89-430D-AAC1-EF7D4AB3ACE0}" destId="{F42C73EF-5469-44E8-89FE-23E2A221C95C}" srcOrd="1" destOrd="0" parTransId="{BC4E6C23-4CAB-4549-8179-028271962370}" sibTransId="{6130352C-1CE2-4C68-B3FB-396FD1834213}"/>
    <dgm:cxn modelId="{A4865930-7436-4DAA-B8F4-2668DA24CC1B}" type="presParOf" srcId="{6770CF55-1C95-464F-862E-87DBE0BAB9CA}" destId="{B69D376C-9DD3-4DF5-9150-CF9087CB72D8}" srcOrd="0" destOrd="0" presId="urn:microsoft.com/office/officeart/2005/8/layout/process5"/>
    <dgm:cxn modelId="{76D99FB2-9F2E-4C6E-AB3E-A64162B77B4A}" type="presParOf" srcId="{6770CF55-1C95-464F-862E-87DBE0BAB9CA}" destId="{CEC12CA4-4ADC-45E9-AE6C-079241C3963F}" srcOrd="1" destOrd="0" presId="urn:microsoft.com/office/officeart/2005/8/layout/process5"/>
    <dgm:cxn modelId="{8AE6A936-A323-4351-8561-80462CB18FA3}" type="presParOf" srcId="{CEC12CA4-4ADC-45E9-AE6C-079241C3963F}" destId="{785DCA5C-3145-4AB0-AF33-B015ABF7F105}" srcOrd="0" destOrd="0" presId="urn:microsoft.com/office/officeart/2005/8/layout/process5"/>
    <dgm:cxn modelId="{0402847F-CBB6-4B4F-A9CE-57EF8D469271}" type="presParOf" srcId="{6770CF55-1C95-464F-862E-87DBE0BAB9CA}" destId="{F9705ACF-73A4-4DE5-9F5C-6568496FDC7C}" srcOrd="2" destOrd="0" presId="urn:microsoft.com/office/officeart/2005/8/layout/process5"/>
    <dgm:cxn modelId="{91F7EC41-0B9C-4A8E-8975-68BAD5954D1A}" type="presParOf" srcId="{6770CF55-1C95-464F-862E-87DBE0BAB9CA}" destId="{E0D56947-7AD7-40FA-AA95-9E1973EB8354}" srcOrd="3" destOrd="0" presId="urn:microsoft.com/office/officeart/2005/8/layout/process5"/>
    <dgm:cxn modelId="{E86BAD7B-1859-4E9C-AB67-4E5CADB9C7DA}" type="presParOf" srcId="{E0D56947-7AD7-40FA-AA95-9E1973EB8354}" destId="{D08080B5-16D4-4A43-B249-7E86189A7D3E}" srcOrd="0" destOrd="0" presId="urn:microsoft.com/office/officeart/2005/8/layout/process5"/>
    <dgm:cxn modelId="{67C6B3C9-FD3C-48E7-92DF-75F23334C619}" type="presParOf" srcId="{6770CF55-1C95-464F-862E-87DBE0BAB9CA}" destId="{20F106FD-6358-42C6-91CA-53BC90987E05}" srcOrd="4" destOrd="0" presId="urn:microsoft.com/office/officeart/2005/8/layout/process5"/>
    <dgm:cxn modelId="{6E7FBDEB-95AC-4896-B24F-053C563A3608}" type="presParOf" srcId="{6770CF55-1C95-464F-862E-87DBE0BAB9CA}" destId="{00EF281D-744E-45B1-9199-31DC44C22C66}" srcOrd="5" destOrd="0" presId="urn:microsoft.com/office/officeart/2005/8/layout/process5"/>
    <dgm:cxn modelId="{8E2CF94D-7764-4178-8E92-DE429E70B782}" type="presParOf" srcId="{00EF281D-744E-45B1-9199-31DC44C22C66}" destId="{D4E49C15-8435-4676-BB85-BB70AEB2D8AB}" srcOrd="0" destOrd="0" presId="urn:microsoft.com/office/officeart/2005/8/layout/process5"/>
    <dgm:cxn modelId="{8FAF17C2-0814-4D43-8D0F-DD7E0808C71E}" type="presParOf" srcId="{6770CF55-1C95-464F-862E-87DBE0BAB9CA}" destId="{BED1CB23-DCFA-4763-AF7F-0A5FD4A9211B}" srcOrd="6" destOrd="0" presId="urn:microsoft.com/office/officeart/2005/8/layout/process5"/>
    <dgm:cxn modelId="{41965143-C7E1-4C64-BC11-935A3F25E70C}" type="presParOf" srcId="{6770CF55-1C95-464F-862E-87DBE0BAB9CA}" destId="{4F9EDE79-429C-432D-ADE9-E55D6ABA68B9}" srcOrd="7" destOrd="0" presId="urn:microsoft.com/office/officeart/2005/8/layout/process5"/>
    <dgm:cxn modelId="{1A72EFD4-01A0-42D4-B2EB-DD17A3796D67}" type="presParOf" srcId="{4F9EDE79-429C-432D-ADE9-E55D6ABA68B9}" destId="{FD644BCA-34DB-4B47-B497-701EB562F9DF}" srcOrd="0" destOrd="0" presId="urn:microsoft.com/office/officeart/2005/8/layout/process5"/>
    <dgm:cxn modelId="{F1E4F023-5EBB-4215-964A-910D8A44C545}" type="presParOf" srcId="{6770CF55-1C95-464F-862E-87DBE0BAB9CA}" destId="{0BEF4392-EB8B-48D6-84F6-DB88DDCF111A}" srcOrd="8" destOrd="0" presId="urn:microsoft.com/office/officeart/2005/8/layout/process5"/>
    <dgm:cxn modelId="{0C49ECF2-C03D-422D-842F-F30B4938F286}" type="presParOf" srcId="{6770CF55-1C95-464F-862E-87DBE0BAB9CA}" destId="{BA3FCF5A-9922-4910-8391-C00873A660FD}" srcOrd="9" destOrd="0" presId="urn:microsoft.com/office/officeart/2005/8/layout/process5"/>
    <dgm:cxn modelId="{3644C558-A96E-4942-89FB-61417C077026}" type="presParOf" srcId="{BA3FCF5A-9922-4910-8391-C00873A660FD}" destId="{F295D8D4-35C7-44CD-8936-46E15F522D99}" srcOrd="0" destOrd="0" presId="urn:microsoft.com/office/officeart/2005/8/layout/process5"/>
    <dgm:cxn modelId="{5A0D42FD-FD25-4C61-9851-0AFCF5D3089B}" type="presParOf" srcId="{6770CF55-1C95-464F-862E-87DBE0BAB9CA}" destId="{A2B21867-105E-4210-87BB-4D179D0CF51D}" srcOrd="10" destOrd="0" presId="urn:microsoft.com/office/officeart/2005/8/layout/process5"/>
    <dgm:cxn modelId="{B5DDA9CB-D6E0-4902-8C35-21144B94475F}" type="presParOf" srcId="{6770CF55-1C95-464F-862E-87DBE0BAB9CA}" destId="{1F66E3D5-18C2-4794-92E8-A62461337EC4}" srcOrd="11" destOrd="0" presId="urn:microsoft.com/office/officeart/2005/8/layout/process5"/>
    <dgm:cxn modelId="{F6E51376-C0AD-4717-A662-419D646A615E}" type="presParOf" srcId="{1F66E3D5-18C2-4794-92E8-A62461337EC4}" destId="{267FE1D9-A751-4479-A77D-96251A68C305}" srcOrd="0" destOrd="0" presId="urn:microsoft.com/office/officeart/2005/8/layout/process5"/>
    <dgm:cxn modelId="{5655FAC7-0B6B-4C40-9592-43D64F0DDFC8}" type="presParOf" srcId="{6770CF55-1C95-464F-862E-87DBE0BAB9CA}" destId="{CD700889-1BF9-4E52-BF4E-99765969CBFF}" srcOrd="12" destOrd="0" presId="urn:microsoft.com/office/officeart/2005/8/layout/process5"/>
    <dgm:cxn modelId="{4C348E0C-97D2-479D-84C9-A2DF16947BA7}" type="presParOf" srcId="{6770CF55-1C95-464F-862E-87DBE0BAB9CA}" destId="{56061839-ED32-440C-B34E-DEC71A4B9823}" srcOrd="13" destOrd="0" presId="urn:microsoft.com/office/officeart/2005/8/layout/process5"/>
    <dgm:cxn modelId="{2E976EB5-911F-422B-A062-31052E2563D3}" type="presParOf" srcId="{56061839-ED32-440C-B34E-DEC71A4B9823}" destId="{2C21D325-633D-4502-9330-C5A2827B6B9A}" srcOrd="0" destOrd="0" presId="urn:microsoft.com/office/officeart/2005/8/layout/process5"/>
    <dgm:cxn modelId="{8266BD97-B924-4473-921A-9A57CA797AB5}" type="presParOf" srcId="{6770CF55-1C95-464F-862E-87DBE0BAB9CA}" destId="{133CEB36-D3B2-49B8-ABA1-863CD942432A}" srcOrd="14" destOrd="0" presId="urn:microsoft.com/office/officeart/2005/8/layout/process5"/>
    <dgm:cxn modelId="{34A5A37F-2420-4FAD-8247-587FCF06C536}" type="presParOf" srcId="{6770CF55-1C95-464F-862E-87DBE0BAB9CA}" destId="{92F14794-7EA1-4EA6-BFE9-0E38DC0BCD06}" srcOrd="15" destOrd="0" presId="urn:microsoft.com/office/officeart/2005/8/layout/process5"/>
    <dgm:cxn modelId="{C054110B-9285-4FB7-9CEB-FAE64730EBB9}" type="presParOf" srcId="{92F14794-7EA1-4EA6-BFE9-0E38DC0BCD06}" destId="{39350192-8E34-4E23-9308-13ED01945CB6}" srcOrd="0" destOrd="0" presId="urn:microsoft.com/office/officeart/2005/8/layout/process5"/>
    <dgm:cxn modelId="{9BBA64CA-E204-49A8-8223-FA7ECC241819}" type="presParOf" srcId="{6770CF55-1C95-464F-862E-87DBE0BAB9CA}" destId="{1E6B5174-B635-4EAC-987F-EBC1063051FD}" srcOrd="16" destOrd="0" presId="urn:microsoft.com/office/officeart/2005/8/layout/process5"/>
    <dgm:cxn modelId="{61011DED-6B65-487C-94E3-32D9B920B6BF}" type="presParOf" srcId="{6770CF55-1C95-464F-862E-87DBE0BAB9CA}" destId="{75CED333-F917-4217-82C7-2AB326DBB314}" srcOrd="17" destOrd="0" presId="urn:microsoft.com/office/officeart/2005/8/layout/process5"/>
    <dgm:cxn modelId="{42ADFCFB-4B8A-49D5-B523-FBB659B437AA}" type="presParOf" srcId="{75CED333-F917-4217-82C7-2AB326DBB314}" destId="{A6485F22-4888-4617-A0DA-D21F1B9985A2}" srcOrd="0" destOrd="0" presId="urn:microsoft.com/office/officeart/2005/8/layout/process5"/>
    <dgm:cxn modelId="{EA0ED9E4-13A0-43D0-B2EA-0C764BA4CF39}" type="presParOf" srcId="{6770CF55-1C95-464F-862E-87DBE0BAB9CA}" destId="{796C6724-E169-4BA6-A599-4221956FD3EF}" srcOrd="18" destOrd="0" presId="urn:microsoft.com/office/officeart/2005/8/layout/process5"/>
    <dgm:cxn modelId="{DEEF6002-EEBC-40E5-AA2D-ABC6CE2AE82B}" type="presParOf" srcId="{6770CF55-1C95-464F-862E-87DBE0BAB9CA}" destId="{D1861B93-5C09-494E-81F7-AD8A7A9E5480}" srcOrd="19" destOrd="0" presId="urn:microsoft.com/office/officeart/2005/8/layout/process5"/>
    <dgm:cxn modelId="{601D0C6C-209C-444E-BFAE-5F55DC4C2C62}" type="presParOf" srcId="{D1861B93-5C09-494E-81F7-AD8A7A9E5480}" destId="{D80203A9-6178-4FE4-A445-6F9E2AA73832}" srcOrd="0" destOrd="0" presId="urn:microsoft.com/office/officeart/2005/8/layout/process5"/>
    <dgm:cxn modelId="{A5D87810-32A5-47B8-A0A9-4A679010F584}" type="presParOf" srcId="{6770CF55-1C95-464F-862E-87DBE0BAB9CA}" destId="{4892AA50-6382-40C0-B099-DA164E336802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D376C-9DD3-4DF5-9150-CF9087CB72D8}">
      <dsp:nvSpPr>
        <dsp:cNvPr id="0" name=""/>
        <dsp:cNvSpPr/>
      </dsp:nvSpPr>
      <dsp:spPr>
        <a:xfrm>
          <a:off x="213212" y="1793"/>
          <a:ext cx="1547138" cy="928282"/>
        </a:xfrm>
        <a:prstGeom prst="roundRect">
          <a:avLst>
            <a:gd name="adj" fmla="val 10000"/>
          </a:avLst>
        </a:prstGeom>
        <a:solidFill>
          <a:schemeClr val="accent1"/>
        </a:solidFill>
        <a:ln w="15875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1. ZEUS</a:t>
          </a:r>
        </a:p>
      </dsp:txBody>
      <dsp:txXfrm>
        <a:off x="240400" y="28981"/>
        <a:ext cx="1492762" cy="873906"/>
      </dsp:txXfrm>
    </dsp:sp>
    <dsp:sp modelId="{CEC12CA4-4ADC-45E9-AE6C-079241C3963F}">
      <dsp:nvSpPr>
        <dsp:cNvPr id="0" name=""/>
        <dsp:cNvSpPr/>
      </dsp:nvSpPr>
      <dsp:spPr>
        <a:xfrm>
          <a:off x="1896498" y="274089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896498" y="350827"/>
        <a:ext cx="229595" cy="230214"/>
      </dsp:txXfrm>
    </dsp:sp>
    <dsp:sp modelId="{F9705ACF-73A4-4DE5-9F5C-6568496FDC7C}">
      <dsp:nvSpPr>
        <dsp:cNvPr id="0" name=""/>
        <dsp:cNvSpPr/>
      </dsp:nvSpPr>
      <dsp:spPr>
        <a:xfrm>
          <a:off x="2379205" y="1793"/>
          <a:ext cx="1547138" cy="928282"/>
        </a:xfrm>
        <a:prstGeom prst="roundRect">
          <a:avLst>
            <a:gd name="adj" fmla="val 10000"/>
          </a:avLst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2. HERA</a:t>
          </a:r>
        </a:p>
      </dsp:txBody>
      <dsp:txXfrm>
        <a:off x="2406393" y="28981"/>
        <a:ext cx="1492762" cy="873906"/>
      </dsp:txXfrm>
    </dsp:sp>
    <dsp:sp modelId="{E0D56947-7AD7-40FA-AA95-9E1973EB8354}">
      <dsp:nvSpPr>
        <dsp:cNvPr id="0" name=""/>
        <dsp:cNvSpPr/>
      </dsp:nvSpPr>
      <dsp:spPr>
        <a:xfrm>
          <a:off x="4062492" y="274089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36347"/>
            <a:satOff val="-2655"/>
            <a:lumOff val="-5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062492" y="350827"/>
        <a:ext cx="229595" cy="230214"/>
      </dsp:txXfrm>
    </dsp:sp>
    <dsp:sp modelId="{20F106FD-6358-42C6-91CA-53BC90987E05}">
      <dsp:nvSpPr>
        <dsp:cNvPr id="0" name=""/>
        <dsp:cNvSpPr/>
      </dsp:nvSpPr>
      <dsp:spPr>
        <a:xfrm>
          <a:off x="4545199" y="1793"/>
          <a:ext cx="1547138" cy="928282"/>
        </a:xfrm>
        <a:prstGeom prst="roundRect">
          <a:avLst>
            <a:gd name="adj" fmla="val 10000"/>
          </a:avLst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3.  ATHENA</a:t>
          </a:r>
        </a:p>
      </dsp:txBody>
      <dsp:txXfrm>
        <a:off x="4572387" y="28981"/>
        <a:ext cx="1492762" cy="873906"/>
      </dsp:txXfrm>
    </dsp:sp>
    <dsp:sp modelId="{00EF281D-744E-45B1-9199-31DC44C22C66}">
      <dsp:nvSpPr>
        <dsp:cNvPr id="0" name=""/>
        <dsp:cNvSpPr/>
      </dsp:nvSpPr>
      <dsp:spPr>
        <a:xfrm rot="5400000">
          <a:off x="5154771" y="1038375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72693"/>
            <a:satOff val="-5309"/>
            <a:lumOff val="-11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203661" y="1066223"/>
        <a:ext cx="230214" cy="229595"/>
      </dsp:txXfrm>
    </dsp:sp>
    <dsp:sp modelId="{BED1CB23-DCFA-4763-AF7F-0A5FD4A9211B}">
      <dsp:nvSpPr>
        <dsp:cNvPr id="0" name=""/>
        <dsp:cNvSpPr/>
      </dsp:nvSpPr>
      <dsp:spPr>
        <a:xfrm>
          <a:off x="4545199" y="1548931"/>
          <a:ext cx="1547138" cy="928282"/>
        </a:xfrm>
        <a:prstGeom prst="roundRect">
          <a:avLst>
            <a:gd name="adj" fmla="val 10000"/>
          </a:avLst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4. POSEIDON</a:t>
          </a:r>
        </a:p>
      </dsp:txBody>
      <dsp:txXfrm>
        <a:off x="4572387" y="1576119"/>
        <a:ext cx="1492762" cy="873906"/>
      </dsp:txXfrm>
    </dsp:sp>
    <dsp:sp modelId="{4F9EDE79-429C-432D-ADE9-E55D6ABA68B9}">
      <dsp:nvSpPr>
        <dsp:cNvPr id="0" name=""/>
        <dsp:cNvSpPr/>
      </dsp:nvSpPr>
      <dsp:spPr>
        <a:xfrm rot="10800000">
          <a:off x="4081057" y="1821227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4179455" y="1897965"/>
        <a:ext cx="229595" cy="230214"/>
      </dsp:txXfrm>
    </dsp:sp>
    <dsp:sp modelId="{0BEF4392-EB8B-48D6-84F6-DB88DDCF111A}">
      <dsp:nvSpPr>
        <dsp:cNvPr id="0" name=""/>
        <dsp:cNvSpPr/>
      </dsp:nvSpPr>
      <dsp:spPr>
        <a:xfrm>
          <a:off x="2379205" y="1548931"/>
          <a:ext cx="1547138" cy="928282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5.  APOLLO</a:t>
          </a:r>
        </a:p>
      </dsp:txBody>
      <dsp:txXfrm>
        <a:off x="2406393" y="1576119"/>
        <a:ext cx="1492762" cy="873906"/>
      </dsp:txXfrm>
    </dsp:sp>
    <dsp:sp modelId="{BA3FCF5A-9922-4910-8391-C00873A660FD}">
      <dsp:nvSpPr>
        <dsp:cNvPr id="0" name=""/>
        <dsp:cNvSpPr/>
      </dsp:nvSpPr>
      <dsp:spPr>
        <a:xfrm rot="10800000">
          <a:off x="1915064" y="1821227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945387"/>
            <a:satOff val="-10618"/>
            <a:lumOff val="-22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2013462" y="1897965"/>
        <a:ext cx="229595" cy="230214"/>
      </dsp:txXfrm>
    </dsp:sp>
    <dsp:sp modelId="{A2B21867-105E-4210-87BB-4D179D0CF51D}">
      <dsp:nvSpPr>
        <dsp:cNvPr id="0" name=""/>
        <dsp:cNvSpPr/>
      </dsp:nvSpPr>
      <dsp:spPr>
        <a:xfrm>
          <a:off x="213212" y="1548931"/>
          <a:ext cx="1547138" cy="928282"/>
        </a:xfrm>
        <a:prstGeom prst="roundRect">
          <a:avLst>
            <a:gd name="adj" fmla="val 10000"/>
          </a:avLst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6.  ARTEMIS</a:t>
          </a:r>
        </a:p>
      </dsp:txBody>
      <dsp:txXfrm>
        <a:off x="240400" y="1576119"/>
        <a:ext cx="1492762" cy="873906"/>
      </dsp:txXfrm>
    </dsp:sp>
    <dsp:sp modelId="{1F66E3D5-18C2-4794-92E8-A62461337EC4}">
      <dsp:nvSpPr>
        <dsp:cNvPr id="0" name=""/>
        <dsp:cNvSpPr/>
      </dsp:nvSpPr>
      <dsp:spPr>
        <a:xfrm rot="5400000">
          <a:off x="822784" y="2585514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181733"/>
            <a:satOff val="-13273"/>
            <a:lumOff val="-28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871674" y="2613362"/>
        <a:ext cx="230214" cy="229595"/>
      </dsp:txXfrm>
    </dsp:sp>
    <dsp:sp modelId="{CD700889-1BF9-4E52-BF4E-99765969CBFF}">
      <dsp:nvSpPr>
        <dsp:cNvPr id="0" name=""/>
        <dsp:cNvSpPr/>
      </dsp:nvSpPr>
      <dsp:spPr>
        <a:xfrm>
          <a:off x="213212" y="3096069"/>
          <a:ext cx="1547138" cy="928282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7. HERMES</a:t>
          </a:r>
        </a:p>
      </dsp:txBody>
      <dsp:txXfrm>
        <a:off x="240400" y="3123257"/>
        <a:ext cx="1492762" cy="873906"/>
      </dsp:txXfrm>
    </dsp:sp>
    <dsp:sp modelId="{56061839-ED32-440C-B34E-DEC71A4B9823}">
      <dsp:nvSpPr>
        <dsp:cNvPr id="0" name=""/>
        <dsp:cNvSpPr/>
      </dsp:nvSpPr>
      <dsp:spPr>
        <a:xfrm>
          <a:off x="1896498" y="3368365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896498" y="3445103"/>
        <a:ext cx="229595" cy="230214"/>
      </dsp:txXfrm>
    </dsp:sp>
    <dsp:sp modelId="{133CEB36-D3B2-49B8-ABA1-863CD942432A}">
      <dsp:nvSpPr>
        <dsp:cNvPr id="0" name=""/>
        <dsp:cNvSpPr/>
      </dsp:nvSpPr>
      <dsp:spPr>
        <a:xfrm>
          <a:off x="2379205" y="3096069"/>
          <a:ext cx="1547138" cy="928282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8.  ARES</a:t>
          </a:r>
        </a:p>
      </dsp:txBody>
      <dsp:txXfrm>
        <a:off x="2406393" y="3123257"/>
        <a:ext cx="1492762" cy="873906"/>
      </dsp:txXfrm>
    </dsp:sp>
    <dsp:sp modelId="{92F14794-7EA1-4EA6-BFE9-0E38DC0BCD06}">
      <dsp:nvSpPr>
        <dsp:cNvPr id="0" name=""/>
        <dsp:cNvSpPr/>
      </dsp:nvSpPr>
      <dsp:spPr>
        <a:xfrm>
          <a:off x="4062492" y="3368365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54427"/>
            <a:satOff val="-18582"/>
            <a:lumOff val="-39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062492" y="3445103"/>
        <a:ext cx="229595" cy="230214"/>
      </dsp:txXfrm>
    </dsp:sp>
    <dsp:sp modelId="{1E6B5174-B635-4EAC-987F-EBC1063051FD}">
      <dsp:nvSpPr>
        <dsp:cNvPr id="0" name=""/>
        <dsp:cNvSpPr/>
      </dsp:nvSpPr>
      <dsp:spPr>
        <a:xfrm>
          <a:off x="4545199" y="3096069"/>
          <a:ext cx="1547138" cy="928282"/>
        </a:xfrm>
        <a:prstGeom prst="roundRect">
          <a:avLst>
            <a:gd name="adj" fmla="val 10000"/>
          </a:avLst>
        </a:prstGeom>
        <a:solidFill>
          <a:srgbClr val="F85ED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9.  AFRODITA</a:t>
          </a:r>
        </a:p>
      </dsp:txBody>
      <dsp:txXfrm>
        <a:off x="4572387" y="3123257"/>
        <a:ext cx="1492762" cy="873906"/>
      </dsp:txXfrm>
    </dsp:sp>
    <dsp:sp modelId="{75CED333-F917-4217-82C7-2AB326DBB314}">
      <dsp:nvSpPr>
        <dsp:cNvPr id="0" name=""/>
        <dsp:cNvSpPr/>
      </dsp:nvSpPr>
      <dsp:spPr>
        <a:xfrm rot="5400000">
          <a:off x="5154771" y="4132652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890773"/>
            <a:satOff val="-21236"/>
            <a:lumOff val="-4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203661" y="4160500"/>
        <a:ext cx="230214" cy="229595"/>
      </dsp:txXfrm>
    </dsp:sp>
    <dsp:sp modelId="{796C6724-E169-4BA6-A599-4221956FD3EF}">
      <dsp:nvSpPr>
        <dsp:cNvPr id="0" name=""/>
        <dsp:cNvSpPr/>
      </dsp:nvSpPr>
      <dsp:spPr>
        <a:xfrm>
          <a:off x="4545199" y="4643207"/>
          <a:ext cx="1547138" cy="928282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10. HEFAISTOS</a:t>
          </a:r>
        </a:p>
      </dsp:txBody>
      <dsp:txXfrm>
        <a:off x="4572387" y="4670395"/>
        <a:ext cx="1492762" cy="873906"/>
      </dsp:txXfrm>
    </dsp:sp>
    <dsp:sp modelId="{D1861B93-5C09-494E-81F7-AD8A7A9E5480}">
      <dsp:nvSpPr>
        <dsp:cNvPr id="0" name=""/>
        <dsp:cNvSpPr/>
      </dsp:nvSpPr>
      <dsp:spPr>
        <a:xfrm rot="10800000">
          <a:off x="4081057" y="4915504"/>
          <a:ext cx="327993" cy="383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4179455" y="4992242"/>
        <a:ext cx="229595" cy="230214"/>
      </dsp:txXfrm>
    </dsp:sp>
    <dsp:sp modelId="{4892AA50-6382-40C0-B099-DA164E336802}">
      <dsp:nvSpPr>
        <dsp:cNvPr id="0" name=""/>
        <dsp:cNvSpPr/>
      </dsp:nvSpPr>
      <dsp:spPr>
        <a:xfrm>
          <a:off x="2379205" y="4643207"/>
          <a:ext cx="1547138" cy="928282"/>
        </a:xfrm>
        <a:prstGeom prst="roundRect">
          <a:avLst>
            <a:gd name="adj" fmla="val 10000"/>
          </a:avLst>
        </a:prstGeom>
        <a:solidFill>
          <a:schemeClr val="bg2">
            <a:lumMod val="1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11. HADES</a:t>
          </a:r>
        </a:p>
      </dsp:txBody>
      <dsp:txXfrm>
        <a:off x="2406393" y="4670395"/>
        <a:ext cx="1492762" cy="8739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084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2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1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16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43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7882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0762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93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538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3486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38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17-Jan-20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07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66855-0EA1-4638-B0E5-0B893FB07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ZEII GRECI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6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E6EC3338-B1C6-4E92-B5A4-B4B51D9ED0E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5175" y="481013"/>
          <a:ext cx="6305550" cy="5573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482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</TotalTime>
  <Words>36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Retrospect</vt:lpstr>
      <vt:lpstr>ZEII GRECI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Zeii</dc:title>
  <dc:creator>Alexandra Purcăroiu</dc:creator>
  <cp:lastModifiedBy>Alexandra Purcăroiu</cp:lastModifiedBy>
  <cp:revision>2</cp:revision>
  <dcterms:created xsi:type="dcterms:W3CDTF">2020-01-17T08:25:45Z</dcterms:created>
  <dcterms:modified xsi:type="dcterms:W3CDTF">2020-01-17T08:42:20Z</dcterms:modified>
</cp:coreProperties>
</file>