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C0FF"/>
    <a:srgbClr val="F85ED0"/>
    <a:srgbClr val="843E7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BFF95-BA10-4654-B43F-E02117E97E6D}" type="datetimeFigureOut">
              <a:rPr lang="en-US" smtClean="0"/>
              <a:t>28-Jan-20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BFC1E-6DF6-48CC-9AE8-0830557A6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6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6BE3B0E-E2D6-43E2-8039-7BFCA37DA01C}" type="datetime1">
              <a:rPr lang="en-US" smtClean="0"/>
              <a:t>28-Jan-20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Wikipedia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343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701F-DDC6-45A8-8852-8090C1158FEA}" type="datetime1">
              <a:rPr lang="en-US" smtClean="0"/>
              <a:t>28-Jan-20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8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9D3EC-EAB3-4493-8386-61AFD57334B7}" type="datetime1">
              <a:rPr lang="en-US" smtClean="0"/>
              <a:t>28-Jan-20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18B87-E5F1-47E1-948E-21749F236A6A}" type="datetime1">
              <a:rPr lang="en-US" smtClean="0"/>
              <a:t>28-Jan-20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3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AD387D6-358A-45E0-A7BB-F2685E6FE628}" type="datetime1">
              <a:rPr lang="en-US" smtClean="0"/>
              <a:t>28-Jan-20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Wikipedia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441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BFB4F-5947-46F3-B1D7-8DD0A241D82A}" type="datetime1">
              <a:rPr lang="en-US" smtClean="0"/>
              <a:t>28-Jan-20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1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A88EC-B7EB-4C2D-8642-3F7A85ACF4EF}" type="datetime1">
              <a:rPr lang="en-US" smtClean="0"/>
              <a:t>28-Jan-20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4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C8E75-C041-4FD9-95CB-4925142923DD}" type="datetime1">
              <a:rPr lang="en-US" smtClean="0"/>
              <a:t>28-Jan-20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0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CC98-6D51-4283-B694-66ED6F40A714}" type="datetime1">
              <a:rPr lang="en-US" smtClean="0"/>
              <a:t>28-Jan-20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5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5B6F26D-3BE8-458D-AA31-9A8FBAE3EC40}" type="datetime1">
              <a:rPr lang="en-US" smtClean="0"/>
              <a:t>28-Jan-20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063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553A460-06BD-4E0C-BA68-9D8C3B6F2FD0}" type="datetime1">
              <a:rPr lang="en-US" smtClean="0"/>
              <a:t>28-Jan-20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/>
              <a:t>Wikipedia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50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E8CC60-F46B-4C8B-99B1-FB22BBA3FCE3}" type="datetime1">
              <a:rPr lang="en-US" smtClean="0"/>
              <a:t>28-Jan-20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Wikipedia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52F13A-EAAE-4875-BC03-E94D96CA00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5693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Click="0">
        <p:push dir="u"/>
      </p:transition>
    </mc:Choice>
    <mc:Fallback xmlns="">
      <p:transition spd="slow" advClick="0">
        <p:push dir="u"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129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5" baseType="lpstr">
      <vt:lpstr>Arial</vt:lpstr>
      <vt:lpstr>Calibri</vt:lpstr>
      <vt:lpstr>Gill Sans MT</vt:lpstr>
      <vt:lpstr>Impact</vt:lpstr>
      <vt:lpstr>Badge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FISA DE LUCRU</dc:title>
  <dc:creator>Alexandra Purcăroiu</dc:creator>
  <cp:lastModifiedBy>Alexandra Purcăroiu</cp:lastModifiedBy>
  <cp:revision>23</cp:revision>
  <dcterms:created xsi:type="dcterms:W3CDTF">2020-01-16T07:23:55Z</dcterms:created>
  <dcterms:modified xsi:type="dcterms:W3CDTF">2020-01-28T07:00:51Z</dcterms:modified>
</cp:coreProperties>
</file>